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581" r:id="rId3"/>
    <p:sldId id="582" r:id="rId4"/>
    <p:sldId id="583" r:id="rId5"/>
    <p:sldId id="584" r:id="rId6"/>
    <p:sldId id="586" r:id="rId7"/>
    <p:sldId id="546" r:id="rId8"/>
    <p:sldId id="575" r:id="rId9"/>
    <p:sldId id="576" r:id="rId10"/>
    <p:sldId id="587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99"/>
    <a:srgbClr val="558ED5"/>
    <a:srgbClr val="FFFF65"/>
    <a:srgbClr val="3FADFF"/>
    <a:srgbClr val="FF5050"/>
    <a:srgbClr val="FFFF00"/>
    <a:srgbClr val="FF2FFF"/>
    <a:srgbClr val="435422"/>
    <a:srgbClr val="50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55" autoAdjust="0"/>
    <p:restoredTop sz="87230" autoAdjust="0"/>
  </p:normalViewPr>
  <p:slideViewPr>
    <p:cSldViewPr>
      <p:cViewPr varScale="1">
        <p:scale>
          <a:sx n="42" d="100"/>
          <a:sy n="42" d="100"/>
        </p:scale>
        <p:origin x="48" y="1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2021-07-03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https://theuranus.tistory.com/4937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663" y="387533"/>
            <a:ext cx="9144000" cy="720080"/>
          </a:xfrm>
        </p:spPr>
        <p:txBody>
          <a:bodyPr>
            <a:noAutofit/>
          </a:bodyPr>
          <a:lstStyle/>
          <a:p>
            <a:r>
              <a:rPr lang="ja-JP" altLang="en-US" sz="48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しょだいきょうかいが　あらかじめ　</a:t>
            </a:r>
            <a:br>
              <a:rPr lang="en-US" altLang="ja-JP" sz="48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48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もった　けいやく</a:t>
            </a:r>
            <a:endParaRPr lang="ko-KR" altLang="en-US" sz="4800" b="1" spc="1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DA94CF99-6109-4956-8996-C1D8B15E5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0152" y="6525344"/>
            <a:ext cx="3203847" cy="360040"/>
          </a:xfrm>
        </p:spPr>
        <p:txBody>
          <a:bodyPr>
            <a:norm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사</a:t>
            </a:r>
            <a:r>
              <a:rPr lang="en-US" altLang="ko-KR" sz="14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)</a:t>
            </a:r>
            <a:r>
              <a:rPr lang="ko-KR" altLang="en-US" sz="1400" b="1" dirty="0" err="1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세계복음화전도협회어린이선교국</a:t>
            </a:r>
            <a:endParaRPr lang="ko-KR" altLang="en-US" sz="1400" b="1" dirty="0">
              <a:solidFill>
                <a:schemeClr val="bg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8FB3FCB-74B7-445A-A13A-F6FBC52FA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44" y="1698485"/>
            <a:ext cx="7793311" cy="475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995ABC-513B-4A78-BB54-A401009153DD}"/>
              </a:ext>
            </a:extLst>
          </p:cNvPr>
          <p:cNvSpPr txBox="1"/>
          <p:nvPr/>
        </p:nvSpPr>
        <p:spPr>
          <a:xfrm>
            <a:off x="2951819" y="131115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+mn-ea"/>
              </a:rPr>
              <a:t>しと</a:t>
            </a:r>
            <a:r>
              <a:rPr lang="ko-KR" altLang="en-US" sz="24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+mn-ea"/>
              </a:rPr>
              <a:t>1</a:t>
            </a:r>
            <a:r>
              <a:rPr lang="ja-JP" altLang="en-US" sz="2400" dirty="0">
                <a:solidFill>
                  <a:schemeClr val="bg1"/>
                </a:solidFill>
                <a:latin typeface="+mn-ea"/>
              </a:rPr>
              <a:t>しょう</a:t>
            </a:r>
            <a:r>
              <a:rPr lang="ko-KR" altLang="en-US" sz="24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+mn-ea"/>
              </a:rPr>
              <a:t>1-8</a:t>
            </a:r>
            <a:r>
              <a:rPr lang="ja-JP" altLang="en-US" sz="2400" dirty="0">
                <a:solidFill>
                  <a:schemeClr val="bg1"/>
                </a:solidFill>
                <a:latin typeface="+mn-ea"/>
              </a:rPr>
              <a:t>せつ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62C2079F-8E02-44AD-8954-74FC0516836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5331" y="1775788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9FFD0B72-0291-4713-AD0D-CA88D3A1D5A3}"/>
              </a:ext>
            </a:extLst>
          </p:cNvPr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DEA24223-75DC-42C3-B6A0-4C65AF245493}"/>
              </a:ext>
            </a:extLst>
          </p:cNvPr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24FF77A8-C6D3-441F-913C-77EE6FDE6D6A}"/>
              </a:ext>
            </a:extLst>
          </p:cNvPr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E284B3FF-8A66-4FCA-855C-3823E5865B13}"/>
              </a:ext>
            </a:extLst>
          </p:cNvPr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5380BA87-6229-4D3B-BFD4-319F5FEF2A25}"/>
              </a:ext>
            </a:extLst>
          </p:cNvPr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8E4736F9-F117-4498-9574-94387FE6DEA7}"/>
              </a:ext>
            </a:extLst>
          </p:cNvPr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9A151D0B-B589-4B29-B97D-60F75778E407}"/>
              </a:ext>
            </a:extLst>
          </p:cNvPr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3072ECCC-5F62-4738-9C65-92B82E03EF1F}"/>
              </a:ext>
            </a:extLst>
          </p:cNvPr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1A521863-CE8A-4655-BB24-A0F535772217}"/>
              </a:ext>
            </a:extLst>
          </p:cNvPr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4" name="모서리가 둥근 직사각형 14">
            <a:extLst>
              <a:ext uri="{FF2B5EF4-FFF2-40B4-BE49-F238E27FC236}">
                <a16:creationId xmlns:a16="http://schemas.microsoft.com/office/drawing/2014/main" id="{0408E255-E079-43FE-A87A-1FE7DA18519B}"/>
              </a:ext>
            </a:extLst>
          </p:cNvPr>
          <p:cNvSpPr/>
          <p:nvPr/>
        </p:nvSpPr>
        <p:spPr>
          <a:xfrm>
            <a:off x="367277" y="2167155"/>
            <a:ext cx="8497529" cy="13917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r>
              <a:rPr lang="en-US" altLang="ja-JP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en-US" altLang="ja-JP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1.3.8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のけいやくが　へんしゅうされた　</a:t>
            </a:r>
            <a:endParaRPr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</a:endParaRPr>
          </a:p>
          <a:p>
            <a:pPr lvl="0" algn="ctr">
              <a:defRPr/>
            </a:pP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しょだいきょうかいは　すくいの　かんしゃと　</a:t>
            </a:r>
            <a:endParaRPr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</a:endParaRPr>
          </a:p>
          <a:p>
            <a:pPr lvl="0" algn="ctr">
              <a:defRPr/>
            </a:pP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かんげきの　なかで　せいれいの　ちからによって　</a:t>
            </a:r>
            <a:endParaRPr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</a:endParaRPr>
          </a:p>
          <a:p>
            <a:pPr lvl="0" algn="ctr">
              <a:defRPr/>
            </a:pP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あいた　ところを　いかしました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모서리가 둥근 직사각형 16">
            <a:extLst>
              <a:ext uri="{FF2B5EF4-FFF2-40B4-BE49-F238E27FC236}">
                <a16:creationId xmlns:a16="http://schemas.microsoft.com/office/drawing/2014/main" id="{795CE58C-5AF5-4AE0-81C8-10346C4DDC1D}"/>
              </a:ext>
            </a:extLst>
          </p:cNvPr>
          <p:cNvSpPr/>
          <p:nvPr/>
        </p:nvSpPr>
        <p:spPr>
          <a:xfrm>
            <a:off x="332173" y="3822400"/>
            <a:ext cx="8473978" cy="118642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わたしに　きこえた　みことばを　みつけて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lvl="0" algn="ctr" latinLnBrk="1">
              <a:defRPr/>
            </a:pPr>
            <a:r>
              <a:rPr lang="ja-JP" altLang="en-US" sz="28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せいりしよう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모서리가 둥근 직사각형 15">
            <a:extLst>
              <a:ext uri="{FF2B5EF4-FFF2-40B4-BE49-F238E27FC236}">
                <a16:creationId xmlns:a16="http://schemas.microsoft.com/office/drawing/2014/main" id="{3017F129-0ACB-4538-BFD1-6E1BA2B0CC81}"/>
              </a:ext>
            </a:extLst>
          </p:cNvPr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ｰ　みことばを　かんがえながら　いのりの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 latinLnBrk="1"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ぶんを　かこう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B3F4B5-6C54-4E66-AB41-747287793F18}"/>
              </a:ext>
            </a:extLst>
          </p:cNvPr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1DC356D-B208-4AFD-BB33-CA67FD14F6DC}"/>
              </a:ext>
            </a:extLst>
          </p:cNvPr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6389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ng">
            <a:extLst>
              <a:ext uri="{FF2B5EF4-FFF2-40B4-BE49-F238E27FC236}">
                <a16:creationId xmlns:a16="http://schemas.microsoft.com/office/drawing/2014/main" id="{428DE8BC-223B-46F5-AF1A-0FE6E61007D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329" y="4275000"/>
            <a:ext cx="1696335" cy="2475098"/>
          </a:xfrm>
          <a:prstGeom prst="rect">
            <a:avLst/>
          </a:prstGeom>
          <a:ln w="12700">
            <a:miter lim="400000"/>
          </a:ln>
          <a:effectLst>
            <a:outerShdw blurRad="88900" dist="165653" dir="3384567" rotWithShape="0">
              <a:srgbClr val="000000">
                <a:alpha val="80000"/>
              </a:srgbClr>
            </a:outerShdw>
          </a:effectLst>
        </p:spPr>
      </p:pic>
      <p:pic>
        <p:nvPicPr>
          <p:cNvPr id="9" name="pasted-image.png">
            <a:extLst>
              <a:ext uri="{FF2B5EF4-FFF2-40B4-BE49-F238E27FC236}">
                <a16:creationId xmlns:a16="http://schemas.microsoft.com/office/drawing/2014/main" id="{A8CC65A5-D1A0-4235-8979-331B024620B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327" y="1377778"/>
            <a:ext cx="1601754" cy="2304256"/>
          </a:xfrm>
          <a:prstGeom prst="rect">
            <a:avLst/>
          </a:prstGeom>
          <a:ln w="12700">
            <a:miter lim="400000"/>
          </a:ln>
          <a:effectLst>
            <a:outerShdw blurRad="88900" dist="165653" dir="3384567" rotWithShape="0">
              <a:srgbClr val="000000">
                <a:alpha val="80000"/>
              </a:srgbClr>
            </a:outerShdw>
          </a:effectLst>
        </p:spPr>
      </p:pic>
      <p:pic>
        <p:nvPicPr>
          <p:cNvPr id="10" name="Picture 1" descr="스마트폰 TV 게임 컴퓨터.png">
            <a:extLst>
              <a:ext uri="{FF2B5EF4-FFF2-40B4-BE49-F238E27FC236}">
                <a16:creationId xmlns:a16="http://schemas.microsoft.com/office/drawing/2014/main" id="{C037F2AB-B005-4A41-ABB2-6DB7056FB2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159" y="4275000"/>
            <a:ext cx="3399971" cy="247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화살표: 오각형 1">
            <a:extLst>
              <a:ext uri="{FF2B5EF4-FFF2-40B4-BE49-F238E27FC236}">
                <a16:creationId xmlns:a16="http://schemas.microsoft.com/office/drawing/2014/main" id="{D554D75F-9A7A-4E1A-A5A5-B32BBE184E71}"/>
              </a:ext>
            </a:extLst>
          </p:cNvPr>
          <p:cNvSpPr/>
          <p:nvPr/>
        </p:nvSpPr>
        <p:spPr>
          <a:xfrm>
            <a:off x="18738" y="960960"/>
            <a:ext cx="2350408" cy="5875680"/>
          </a:xfrm>
          <a:prstGeom prst="homePlate">
            <a:avLst>
              <a:gd name="adj" fmla="val 507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じ</a:t>
            </a:r>
            <a:endParaRPr lang="en-US" altLang="ja-JP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ja-JP" alt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ょ</a:t>
            </a:r>
            <a:endParaRPr lang="en-US" altLang="ja-JP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ja-JP" alt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ろ</a:t>
            </a:r>
            <a:endParaRPr lang="en-US" altLang="ja-JP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ja-JP" alt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ん</a:t>
            </a:r>
            <a:endParaRPr lang="en-US" altLang="ja-JP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9FB8AC5-E5CD-4547-95E5-4541DD2BCC8C}"/>
              </a:ext>
            </a:extLst>
          </p:cNvPr>
          <p:cNvSpPr/>
          <p:nvPr/>
        </p:nvSpPr>
        <p:spPr>
          <a:xfrm>
            <a:off x="25534" y="21360"/>
            <a:ext cx="9092932" cy="939600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わたしの　なやみ　かっとう　しんぱいは　</a:t>
            </a:r>
            <a:endParaRPr lang="en-US" altLang="ja-JP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ea"/>
            </a:endParaRPr>
          </a:p>
          <a:p>
            <a:pPr algn="ctr"/>
            <a:r>
              <a:rPr lang="ja-JP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どだいです</a:t>
            </a:r>
            <a:endParaRPr lang="ko-KR" alt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ea"/>
            </a:endParaRPr>
          </a:p>
        </p:txBody>
      </p:sp>
      <p:sp>
        <p:nvSpPr>
          <p:cNvPr id="16" name="생각 풍선: 구름 모양 15">
            <a:extLst>
              <a:ext uri="{FF2B5EF4-FFF2-40B4-BE49-F238E27FC236}">
                <a16:creationId xmlns:a16="http://schemas.microsoft.com/office/drawing/2014/main" id="{A440C9F3-124E-474B-8404-7FBA94AB44B6}"/>
              </a:ext>
            </a:extLst>
          </p:cNvPr>
          <p:cNvSpPr/>
          <p:nvPr/>
        </p:nvSpPr>
        <p:spPr>
          <a:xfrm>
            <a:off x="3995936" y="3679235"/>
            <a:ext cx="2526376" cy="1524450"/>
          </a:xfrm>
          <a:prstGeom prst="cloudCallout">
            <a:avLst>
              <a:gd name="adj1" fmla="val -7149"/>
              <a:gd name="adj2" fmla="val 9475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あ～</a:t>
            </a:r>
            <a:r>
              <a:rPr lang="en-US" altLang="ko-KR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どうしたら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いいの</a:t>
            </a:r>
            <a:r>
              <a:rPr lang="en-US" altLang="ko-KR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6317DF9-D2AD-495F-9594-E0E09ACFB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310282"/>
            <a:ext cx="6768752" cy="555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109F4AB2-AC22-4178-9241-56C59464E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071" y="1888534"/>
            <a:ext cx="1841113" cy="3217325"/>
          </a:xfrm>
          <a:prstGeom prst="rect">
            <a:avLst/>
          </a:prstGeom>
          <a:noFill/>
          <a:ln>
            <a:noFill/>
          </a:ln>
          <a:effectLst>
            <a:outerShdw blurRad="254000" dist="88899" dir="14940029" algn="ctr" rotWithShape="0">
              <a:srgbClr val="19191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3941F0-1039-4960-B099-E151898E13E0}"/>
              </a:ext>
            </a:extLst>
          </p:cNvPr>
          <p:cNvSpPr txBox="1"/>
          <p:nvPr/>
        </p:nvSpPr>
        <p:spPr>
          <a:xfrm rot="20323502">
            <a:off x="6542018" y="5150987"/>
            <a:ext cx="2396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+mn-ea"/>
              </a:rPr>
              <a:t>どだい</a:t>
            </a:r>
            <a:endParaRPr lang="ko-KR" altLang="en-US" sz="60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646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6" grpId="1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">
            <a:extLst>
              <a:ext uri="{FF2B5EF4-FFF2-40B4-BE49-F238E27FC236}">
                <a16:creationId xmlns:a16="http://schemas.microsoft.com/office/drawing/2014/main" id="{140D48D3-AFA4-45ED-A050-4C981F9B3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13" y="2628509"/>
            <a:ext cx="2382360" cy="64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3600">
                <a:latin typeface="휴먼매직체" panose="02030504000101010101" pitchFamily="18" charset="-127"/>
                <a:ea typeface="휴먼매직체" panose="02030504000101010101" pitchFamily="18" charset="-127"/>
              </a:rPr>
              <a:t>다 이루었다</a:t>
            </a:r>
            <a:r>
              <a:rPr lang="en-US" altLang="ko-KR" sz="3600">
                <a:latin typeface="휴먼매직체" panose="02030504000101010101" pitchFamily="18" charset="-127"/>
                <a:ea typeface="휴먼매직체" panose="02030504000101010101" pitchFamily="18" charset="-127"/>
              </a:rPr>
              <a:t>!</a:t>
            </a:r>
            <a:endParaRPr lang="ko-KR" altLang="en-US" sz="360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C68F3F7-083B-485E-8A65-8E5E0BBD1A43}"/>
              </a:ext>
            </a:extLst>
          </p:cNvPr>
          <p:cNvSpPr/>
          <p:nvPr/>
        </p:nvSpPr>
        <p:spPr>
          <a:xfrm>
            <a:off x="0" y="116632"/>
            <a:ext cx="9144000" cy="12138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ctr">
              <a:buAutoNum type="arabicPeriod"/>
            </a:pP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いやし</a:t>
            </a:r>
            <a:r>
              <a:rPr lang="ko-KR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 100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ねんの　こたえを　あらかじめ　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へんしゅうしよう</a:t>
            </a:r>
            <a:endParaRPr lang="ko-KR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892D89E5-2095-4992-ACCB-2AF906C2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3241" y="4045655"/>
            <a:ext cx="1833856" cy="246124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7397DA3-E93C-4D9F-A367-EA83D075AA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364" y="3573015"/>
            <a:ext cx="3228131" cy="3349275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37DE211F-03F5-4FD3-A097-729248F5A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660" y="3933056"/>
            <a:ext cx="2808313" cy="268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순서도: 다중 문서 1">
            <a:extLst>
              <a:ext uri="{FF2B5EF4-FFF2-40B4-BE49-F238E27FC236}">
                <a16:creationId xmlns:a16="http://schemas.microsoft.com/office/drawing/2014/main" id="{028552A7-AD1B-4374-B374-BC787AE9AB9A}"/>
              </a:ext>
            </a:extLst>
          </p:cNvPr>
          <p:cNvSpPr/>
          <p:nvPr/>
        </p:nvSpPr>
        <p:spPr>
          <a:xfrm>
            <a:off x="583876" y="1988840"/>
            <a:ext cx="2508097" cy="1542392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へんしゅう</a:t>
            </a:r>
            <a:endParaRPr lang="ko-KR" altLang="en-US" sz="24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순서도: 다중 문서 8">
            <a:extLst>
              <a:ext uri="{FF2B5EF4-FFF2-40B4-BE49-F238E27FC236}">
                <a16:creationId xmlns:a16="http://schemas.microsoft.com/office/drawing/2014/main" id="{931A53AA-0E30-4480-8308-47D41F054F18}"/>
              </a:ext>
            </a:extLst>
          </p:cNvPr>
          <p:cNvSpPr/>
          <p:nvPr/>
        </p:nvSpPr>
        <p:spPr>
          <a:xfrm>
            <a:off x="3391987" y="1988840"/>
            <a:ext cx="2508097" cy="1542392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へんしゅう</a:t>
            </a:r>
            <a:endParaRPr lang="ko-KR" altLang="en-US" sz="24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순서도: 다중 문서 11">
            <a:extLst>
              <a:ext uri="{FF2B5EF4-FFF2-40B4-BE49-F238E27FC236}">
                <a16:creationId xmlns:a16="http://schemas.microsoft.com/office/drawing/2014/main" id="{81C27E9E-FD17-4376-907C-40603E154135}"/>
              </a:ext>
            </a:extLst>
          </p:cNvPr>
          <p:cNvSpPr/>
          <p:nvPr/>
        </p:nvSpPr>
        <p:spPr>
          <a:xfrm>
            <a:off x="6214241" y="1916832"/>
            <a:ext cx="2508097" cy="1542392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べんきょう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へんしゅう</a:t>
            </a:r>
            <a:endParaRPr lang="ko-KR" altLang="en-US" sz="24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82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C68F3F7-083B-485E-8A65-8E5E0BBD1A43}"/>
              </a:ext>
            </a:extLst>
          </p:cNvPr>
          <p:cNvSpPr/>
          <p:nvPr/>
        </p:nvSpPr>
        <p:spPr>
          <a:xfrm>
            <a:off x="0" y="116632"/>
            <a:ext cx="9144000" cy="13927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spc="-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600" spc="-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サミット</a:t>
            </a:r>
            <a:r>
              <a:rPr lang="ko-KR" altLang="en-US" sz="3600" spc="-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600" spc="-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 </a:t>
            </a:r>
            <a:r>
              <a:rPr lang="ja-JP" altLang="en-US" sz="3600" spc="-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こころ、かんがえは　いつも　サミットの</a:t>
            </a:r>
            <a:endParaRPr lang="en-US" altLang="ja-JP" sz="3600" spc="-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spc="-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ざに　あります</a:t>
            </a:r>
            <a:endParaRPr lang="ko-KR" altLang="en-US" sz="3600" spc="-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C6BF9CA-EEB2-4A5D-B842-7F4240F03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843" y="1124744"/>
            <a:ext cx="7314629" cy="76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F49BFE5-F02E-4699-A62F-F4C09960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026" y="2035583"/>
            <a:ext cx="1902131" cy="228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EB38EC7-F04D-43CA-B96D-FA72A687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911" y="2732640"/>
            <a:ext cx="1392720" cy="139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A82790D7-D221-4968-8992-D3A1FEAE1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8422" y="4005064"/>
            <a:ext cx="2036517" cy="273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0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C68F3F7-083B-485E-8A65-8E5E0BBD1A43}"/>
              </a:ext>
            </a:extLst>
          </p:cNvPr>
          <p:cNvSpPr/>
          <p:nvPr/>
        </p:nvSpPr>
        <p:spPr>
          <a:xfrm>
            <a:off x="0" y="116632"/>
            <a:ext cx="9144000" cy="1137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</a:t>
            </a:r>
            <a:r>
              <a:rPr lang="ko-KR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 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　もった　ものが　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かちます</a:t>
            </a:r>
            <a:r>
              <a:rPr lang="en-US" altLang="ko-K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ko-KR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DD3EACC-D138-415F-9F51-E7E3A43F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111785"/>
            <a:ext cx="5832648" cy="373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4">
            <a:extLst>
              <a:ext uri="{FF2B5EF4-FFF2-40B4-BE49-F238E27FC236}">
                <a16:creationId xmlns:a16="http://schemas.microsoft.com/office/drawing/2014/main" id="{C863DFE8-3D0E-4008-B41D-755C21C51E38}"/>
              </a:ext>
            </a:extLst>
          </p:cNvPr>
          <p:cNvSpPr>
            <a:spLocks/>
          </p:cNvSpPr>
          <p:nvPr/>
        </p:nvSpPr>
        <p:spPr bwMode="auto">
          <a:xfrm flipH="1">
            <a:off x="251520" y="1124744"/>
            <a:ext cx="1080120" cy="1475760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C</a:t>
            </a:r>
            <a:endParaRPr lang="ko-KR" altLang="en-US" sz="9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5" name="모서리가 둥근 직사각형 6">
            <a:extLst>
              <a:ext uri="{FF2B5EF4-FFF2-40B4-BE49-F238E27FC236}">
                <a16:creationId xmlns:a16="http://schemas.microsoft.com/office/drawing/2014/main" id="{C6D930FC-2DA5-4880-9DF1-82878E18D70E}"/>
              </a:ext>
            </a:extLst>
          </p:cNvPr>
          <p:cNvSpPr/>
          <p:nvPr/>
        </p:nvSpPr>
        <p:spPr>
          <a:xfrm>
            <a:off x="1037256" y="1801940"/>
            <a:ext cx="2132772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　みる</a:t>
            </a:r>
            <a:endParaRPr lang="ko-KR" alt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97D38F2-17B8-4FAB-B889-A98E1AFB15A5}"/>
              </a:ext>
            </a:extLst>
          </p:cNvPr>
          <p:cNvSpPr>
            <a:spLocks/>
          </p:cNvSpPr>
          <p:nvPr/>
        </p:nvSpPr>
        <p:spPr bwMode="auto">
          <a:xfrm flipH="1">
            <a:off x="291255" y="2132856"/>
            <a:ext cx="1044377" cy="1517089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V</a:t>
            </a:r>
            <a:endParaRPr lang="ko-KR" altLang="en-US" sz="9600" b="1" dirty="0">
              <a:ln>
                <a:solidFill>
                  <a:schemeClr val="bg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3C3199E-5487-408B-9632-531AC360B62F}"/>
              </a:ext>
            </a:extLst>
          </p:cNvPr>
          <p:cNvSpPr>
            <a:spLocks/>
          </p:cNvSpPr>
          <p:nvPr/>
        </p:nvSpPr>
        <p:spPr bwMode="auto">
          <a:xfrm flipH="1">
            <a:off x="471828" y="4365104"/>
            <a:ext cx="571780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ln>
                  <a:solidFill>
                    <a:schemeClr val="bg1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I</a:t>
            </a:r>
            <a:endParaRPr lang="ko-KR" altLang="en-US" sz="9600" b="1" dirty="0">
              <a:ln>
                <a:solidFill>
                  <a:schemeClr val="bg1"/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C73221A6-9D53-47BB-AB9B-64B6FE4B426B}"/>
              </a:ext>
            </a:extLst>
          </p:cNvPr>
          <p:cNvSpPr>
            <a:spLocks/>
          </p:cNvSpPr>
          <p:nvPr/>
        </p:nvSpPr>
        <p:spPr bwMode="auto">
          <a:xfrm flipH="1">
            <a:off x="251520" y="3212976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D</a:t>
            </a:r>
            <a:endParaRPr lang="ko-KR" altLang="en-US" sz="9600" b="1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C5332E2D-C6E2-42D6-A14B-D7194E15DADF}"/>
              </a:ext>
            </a:extLst>
          </p:cNvPr>
          <p:cNvSpPr>
            <a:spLocks/>
          </p:cNvSpPr>
          <p:nvPr/>
        </p:nvSpPr>
        <p:spPr bwMode="auto">
          <a:xfrm flipH="1">
            <a:off x="326576" y="5445224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P</a:t>
            </a:r>
            <a:endParaRPr lang="ko-KR" alt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1" name="모서리가 둥근 직사각형 13">
            <a:extLst>
              <a:ext uri="{FF2B5EF4-FFF2-40B4-BE49-F238E27FC236}">
                <a16:creationId xmlns:a16="http://schemas.microsoft.com/office/drawing/2014/main" id="{BD1C19C0-FD3B-4B90-9937-556313C089CE}"/>
              </a:ext>
            </a:extLst>
          </p:cNvPr>
          <p:cNvSpPr/>
          <p:nvPr/>
        </p:nvSpPr>
        <p:spPr>
          <a:xfrm>
            <a:off x="1159067" y="2814685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</a:t>
            </a:r>
            <a:endParaRPr lang="en-US" altLang="ja-JP" sz="280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もつ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:a16="http://schemas.microsoft.com/office/drawing/2014/main" id="{C74A11F8-6AD7-4812-BF0C-673BE1448C57}"/>
              </a:ext>
            </a:extLst>
          </p:cNvPr>
          <p:cNvSpPr/>
          <p:nvPr/>
        </p:nvSpPr>
        <p:spPr>
          <a:xfrm>
            <a:off x="1126207" y="3857637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>
                <a:ln>
                  <a:solidFill>
                    <a:schemeClr val="tx1"/>
                  </a:solidFill>
                </a:ln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</a:t>
            </a:r>
            <a:endParaRPr lang="en-US" altLang="ja-JP" sz="2800" dirty="0">
              <a:ln>
                <a:solidFill>
                  <a:schemeClr val="tx1"/>
                </a:solidFill>
              </a:ln>
              <a:solidFill>
                <a:srgbClr val="FFD03B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n>
                  <a:solidFill>
                    <a:schemeClr val="tx1"/>
                  </a:solidFill>
                </a:ln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あじわう</a:t>
            </a:r>
            <a:endParaRPr lang="ko-KR" altLang="en-US" sz="2800" dirty="0">
              <a:ln>
                <a:solidFill>
                  <a:schemeClr val="tx1"/>
                </a:solidFill>
              </a:ln>
              <a:solidFill>
                <a:srgbClr val="FFD03B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모서리가 둥근 직사각형 15">
            <a:extLst>
              <a:ext uri="{FF2B5EF4-FFF2-40B4-BE49-F238E27FC236}">
                <a16:creationId xmlns:a16="http://schemas.microsoft.com/office/drawing/2014/main" id="{4FDD46F2-0412-4EB1-B2AA-4C987D110ADA}"/>
              </a:ext>
            </a:extLst>
          </p:cNvPr>
          <p:cNvSpPr/>
          <p:nvPr/>
        </p:nvSpPr>
        <p:spPr>
          <a:xfrm>
            <a:off x="1113449" y="4981653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>
                <a:solidFill>
                  <a:srgbClr val="0099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</a:t>
            </a:r>
            <a:endParaRPr lang="en-US" altLang="ja-JP" sz="2800" dirty="0">
              <a:solidFill>
                <a:srgbClr val="0099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0099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じょうじゅ</a:t>
            </a:r>
            <a:endParaRPr lang="ko-KR" altLang="en-US" sz="2800" dirty="0">
              <a:solidFill>
                <a:srgbClr val="0099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6">
            <a:extLst>
              <a:ext uri="{FF2B5EF4-FFF2-40B4-BE49-F238E27FC236}">
                <a16:creationId xmlns:a16="http://schemas.microsoft.com/office/drawing/2014/main" id="{D24AE90F-DF3E-46F2-87A3-639BE7D8D7BC}"/>
              </a:ext>
            </a:extLst>
          </p:cNvPr>
          <p:cNvSpPr/>
          <p:nvPr/>
        </p:nvSpPr>
        <p:spPr>
          <a:xfrm>
            <a:off x="1078320" y="6105669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</a:t>
            </a:r>
            <a:endParaRPr lang="en-US" altLang="ja-JP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せいふく</a:t>
            </a:r>
            <a:endParaRPr lang="ko-KR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097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9" grpId="0"/>
      <p:bldP spid="10" grpId="0"/>
      <p:bldP spid="11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BD7BDF46-C71C-4AF9-BDB3-A45D6C4EEFA2}"/>
              </a:ext>
            </a:extLst>
          </p:cNvPr>
          <p:cNvSpPr/>
          <p:nvPr/>
        </p:nvSpPr>
        <p:spPr>
          <a:xfrm>
            <a:off x="25534" y="114904"/>
            <a:ext cx="9118466" cy="937832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キリストの　おくぎを　もっていました</a:t>
            </a:r>
            <a:endParaRPr lang="ko-KR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8" name="Picture 6" descr="C:\Users\Administrator\Documents\마태5-4.png">
            <a:extLst>
              <a:ext uri="{FF2B5EF4-FFF2-40B4-BE49-F238E27FC236}">
                <a16:creationId xmlns:a16="http://schemas.microsoft.com/office/drawing/2014/main" id="{245B6357-C8D0-413B-87DC-9B9D89DE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167831"/>
            <a:ext cx="4968552" cy="242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8">
            <a:extLst>
              <a:ext uri="{FF2B5EF4-FFF2-40B4-BE49-F238E27FC236}">
                <a16:creationId xmlns:a16="http://schemas.microsoft.com/office/drawing/2014/main" id="{98854EA1-7356-449C-8D95-D224A2AED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1504806"/>
            <a:ext cx="19117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かんりょうした</a:t>
            </a:r>
            <a:r>
              <a:rPr kumimoji="1" lang="en-US" altLang="ko-KR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kumimoji="1" lang="ko-KR" altLang="en-US" sz="2000" dirty="0">
              <a:latin typeface="ＭＳ Ｐゴシック" panose="020B0600070205080204" pitchFamily="50" charset="-128"/>
              <a:ea typeface="휴먼매직체" panose="02030504000101010101" pitchFamily="18" charset="-127"/>
            </a:endParaRP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A7ED78AF-E7BA-45C1-B190-88E46BB5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9229" y="3954519"/>
            <a:ext cx="3697267" cy="2138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화살표: 갈매기형 수장 25">
            <a:extLst>
              <a:ext uri="{FF2B5EF4-FFF2-40B4-BE49-F238E27FC236}">
                <a16:creationId xmlns:a16="http://schemas.microsoft.com/office/drawing/2014/main" id="{0116CDCC-CF03-4D96-86B0-42F152E88076}"/>
              </a:ext>
            </a:extLst>
          </p:cNvPr>
          <p:cNvSpPr/>
          <p:nvPr/>
        </p:nvSpPr>
        <p:spPr>
          <a:xfrm>
            <a:off x="1177994" y="1052735"/>
            <a:ext cx="3177982" cy="5790419"/>
          </a:xfrm>
          <a:prstGeom prst="chevron">
            <a:avLst>
              <a:gd name="adj" fmla="val 36736"/>
            </a:avLst>
          </a:prstGeom>
          <a:solidFill>
            <a:srgbClr val="3FAD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25938D-6948-4D2E-A9F5-30C8F1E8466B}"/>
              </a:ext>
            </a:extLst>
          </p:cNvPr>
          <p:cNvSpPr txBox="1"/>
          <p:nvPr/>
        </p:nvSpPr>
        <p:spPr>
          <a:xfrm>
            <a:off x="1763784" y="1874789"/>
            <a:ext cx="2155113" cy="439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lnSpc>
                <a:spcPct val="200000"/>
              </a:lnSpc>
              <a:buAutoNum type="arabicParenR"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えいえんの　まえ</a:t>
            </a:r>
            <a:r>
              <a:rPr lang="ko-KR" altLang="en-US" sz="2400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   </a:t>
            </a:r>
            <a:endParaRPr lang="en-US" altLang="ko-KR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200000"/>
              </a:lnSpc>
            </a:pPr>
            <a:r>
              <a:rPr lang="en-US" altLang="ko-KR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えいえんの　あと</a:t>
            </a:r>
            <a:endParaRPr lang="en-US" altLang="ko-KR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</a:t>
            </a:r>
            <a:endParaRPr lang="en-US" altLang="ko-KR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endParaRPr lang="ko-KR" altLang="en-US" sz="24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화살표: 오각형 1">
            <a:extLst>
              <a:ext uri="{FF2B5EF4-FFF2-40B4-BE49-F238E27FC236}">
                <a16:creationId xmlns:a16="http://schemas.microsoft.com/office/drawing/2014/main" id="{D554D75F-9A7A-4E1A-A5A5-B32BBE184E71}"/>
              </a:ext>
            </a:extLst>
          </p:cNvPr>
          <p:cNvSpPr/>
          <p:nvPr/>
        </p:nvSpPr>
        <p:spPr>
          <a:xfrm>
            <a:off x="-695" y="1052736"/>
            <a:ext cx="2350409" cy="5783904"/>
          </a:xfrm>
          <a:prstGeom prst="homePlate">
            <a:avLst>
              <a:gd name="adj" fmla="val 50382"/>
            </a:avLst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</a:t>
            </a:r>
            <a:endParaRPr lang="en-US" altLang="ja-JP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ん</a:t>
            </a:r>
            <a:endParaRPr lang="en-US" altLang="ja-JP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ろ</a:t>
            </a:r>
            <a:endParaRPr lang="en-US" altLang="ja-JP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ん</a:t>
            </a:r>
            <a:endParaRPr lang="ko-KR" alt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7ED7BC0-E475-4D41-A64C-A45F211B9D7C}"/>
              </a:ext>
            </a:extLst>
          </p:cNvPr>
          <p:cNvSpPr/>
          <p:nvPr/>
        </p:nvSpPr>
        <p:spPr>
          <a:xfrm>
            <a:off x="5148065" y="2903481"/>
            <a:ext cx="3888432" cy="7524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じゅうじかで　こんぽんもんだいを　かいけつされました</a:t>
            </a:r>
            <a:endParaRPr lang="ko-KR" altLang="en-US" sz="20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6905894-67BA-41F4-85C6-0366274EE53D}"/>
              </a:ext>
            </a:extLst>
          </p:cNvPr>
          <p:cNvSpPr/>
          <p:nvPr/>
        </p:nvSpPr>
        <p:spPr>
          <a:xfrm>
            <a:off x="5339229" y="5997646"/>
            <a:ext cx="3678765" cy="78474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 </a:t>
            </a:r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よみがえって　いま　わたしと　</a:t>
            </a:r>
            <a:endParaRPr lang="en-US" altLang="ja-JP" sz="2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ともに　おられます</a:t>
            </a:r>
            <a:endParaRPr lang="ko-KR" altLang="en-US" sz="20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138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  <p:bldP spid="28" grpId="0"/>
      <p:bldP spid="2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별: 꼭짓점 16개 15">
            <a:extLst>
              <a:ext uri="{FF2B5EF4-FFF2-40B4-BE49-F238E27FC236}">
                <a16:creationId xmlns:a16="http://schemas.microsoft.com/office/drawing/2014/main" id="{993C90B9-5139-462D-9C9F-088532B8CD12}"/>
              </a:ext>
            </a:extLst>
          </p:cNvPr>
          <p:cNvSpPr/>
          <p:nvPr/>
        </p:nvSpPr>
        <p:spPr>
          <a:xfrm>
            <a:off x="3194283" y="1196752"/>
            <a:ext cx="2676795" cy="4211374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2" descr="C:\Users\은영\Desktop\Untitled-2.png">
            <a:extLst>
              <a:ext uri="{FF2B5EF4-FFF2-40B4-BE49-F238E27FC236}">
                <a16:creationId xmlns:a16="http://schemas.microsoft.com/office/drawing/2014/main" id="{96A9FD4D-E8AB-4767-BE08-BF572CC21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479" y="1340768"/>
            <a:ext cx="2502437" cy="3729105"/>
          </a:xfrm>
          <a:prstGeom prst="rect">
            <a:avLst/>
          </a:prstGeom>
          <a:noFill/>
        </p:spPr>
      </p:pic>
      <p:pic>
        <p:nvPicPr>
          <p:cNvPr id="22" name="Picture 2" descr="C:\Users\은영\Desktop\Untitled-222.png">
            <a:extLst>
              <a:ext uri="{FF2B5EF4-FFF2-40B4-BE49-F238E27FC236}">
                <a16:creationId xmlns:a16="http://schemas.microsoft.com/office/drawing/2014/main" id="{AEDC0263-FF28-421C-A35A-1C18E403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491" y="1628800"/>
            <a:ext cx="2505704" cy="3964928"/>
          </a:xfrm>
          <a:prstGeom prst="rect">
            <a:avLst/>
          </a:prstGeom>
          <a:noFill/>
        </p:spPr>
      </p:pic>
      <p:pic>
        <p:nvPicPr>
          <p:cNvPr id="24" name="Picture 1" descr="뱀 예수 왕.psd">
            <a:extLst>
              <a:ext uri="{FF2B5EF4-FFF2-40B4-BE49-F238E27FC236}">
                <a16:creationId xmlns:a16="http://schemas.microsoft.com/office/drawing/2014/main" id="{1423C00E-D5D8-42C5-A208-EE2F5BB626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347" y="1700808"/>
            <a:ext cx="1767346" cy="3459608"/>
          </a:xfrm>
          <a:prstGeom prst="rect">
            <a:avLst/>
          </a:prstGeom>
          <a:noFill/>
          <a:ln>
            <a:noFill/>
          </a:ln>
          <a:effectLst>
            <a:outerShdw blurRad="190500" dist="127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BA5FE87-8324-4331-B22B-D1741F8E22DE}"/>
              </a:ext>
            </a:extLst>
          </p:cNvPr>
          <p:cNvSpPr/>
          <p:nvPr/>
        </p:nvSpPr>
        <p:spPr>
          <a:xfrm>
            <a:off x="251520" y="5565231"/>
            <a:ext cx="2643001" cy="11227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15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1) </a:t>
            </a:r>
            <a:r>
              <a:rPr lang="ja-JP" altLang="en-US" sz="2000" spc="-15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おんなの　しそんとして　</a:t>
            </a:r>
            <a:endParaRPr lang="en-US" altLang="ja-JP" sz="2000" spc="-15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spc="-15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あくまの　しわざを　</a:t>
            </a:r>
            <a:endParaRPr lang="en-US" altLang="ja-JP" sz="2000" spc="-15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spc="-15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うちこわされました</a:t>
            </a:r>
            <a:endParaRPr lang="ko-KR" altLang="en-US" sz="2000" spc="-15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A157D0D-3665-46B2-8840-CFF4DFDD0BBA}"/>
              </a:ext>
            </a:extLst>
          </p:cNvPr>
          <p:cNvSpPr/>
          <p:nvPr/>
        </p:nvSpPr>
        <p:spPr>
          <a:xfrm>
            <a:off x="3250499" y="5565231"/>
            <a:ext cx="2643001" cy="1122718"/>
          </a:xfrm>
          <a:prstGeom prst="rect">
            <a:avLst/>
          </a:prstGeom>
          <a:solidFill>
            <a:srgbClr val="FF66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15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ja-JP" altLang="en-US" sz="2000" spc="-15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てきの　あらゆる　</a:t>
            </a:r>
            <a:endParaRPr lang="en-US" altLang="ja-JP" sz="2000" spc="-15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spc="-15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ちからに　うちかつ　</a:t>
            </a:r>
            <a:endParaRPr lang="en-US" altLang="ja-JP" sz="2000" spc="-15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spc="-15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けんいを　くださいました</a:t>
            </a:r>
            <a:r>
              <a:rPr lang="ko-KR" altLang="en-US" sz="2000" spc="-150" dirty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CA203EA-A8DE-4EF9-86F5-DC5415818C33}"/>
              </a:ext>
            </a:extLst>
          </p:cNvPr>
          <p:cNvSpPr/>
          <p:nvPr/>
        </p:nvSpPr>
        <p:spPr>
          <a:xfrm>
            <a:off x="6249479" y="5565231"/>
            <a:ext cx="2643001" cy="11227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15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 </a:t>
            </a:r>
            <a:r>
              <a:rPr lang="ja-JP" altLang="en-US" sz="2000" spc="-15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たすけぬし　せいれいとして　ともに　いて　</a:t>
            </a:r>
            <a:endParaRPr lang="en-US" altLang="ja-JP" sz="2000" spc="-15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spc="-15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みちびかれます</a:t>
            </a:r>
            <a:endParaRPr lang="ko-KR" altLang="en-US" sz="2000" spc="-15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F77E915-0F3B-4E5E-B0A1-2A35105ED093}"/>
              </a:ext>
            </a:extLst>
          </p:cNvPr>
          <p:cNvSpPr/>
          <p:nvPr/>
        </p:nvSpPr>
        <p:spPr>
          <a:xfrm>
            <a:off x="0" y="106966"/>
            <a:ext cx="9144000" cy="9108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かみのくにの　こたえの　ざに　います</a:t>
            </a:r>
            <a:endParaRPr lang="ko-KR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별: 꼭짓점 4개 8">
            <a:extLst>
              <a:ext uri="{FF2B5EF4-FFF2-40B4-BE49-F238E27FC236}">
                <a16:creationId xmlns:a16="http://schemas.microsoft.com/office/drawing/2014/main" id="{53B79733-CD2F-4BA4-BA43-353FF094C180}"/>
              </a:ext>
            </a:extLst>
          </p:cNvPr>
          <p:cNvSpPr/>
          <p:nvPr/>
        </p:nvSpPr>
        <p:spPr>
          <a:xfrm>
            <a:off x="1907704" y="1721470"/>
            <a:ext cx="82198" cy="116995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별: 꼭짓점 4개 17">
            <a:extLst>
              <a:ext uri="{FF2B5EF4-FFF2-40B4-BE49-F238E27FC236}">
                <a16:creationId xmlns:a16="http://schemas.microsoft.com/office/drawing/2014/main" id="{A1CF9D7C-DF51-4D9D-8DFB-6C42C02F2EB6}"/>
              </a:ext>
            </a:extLst>
          </p:cNvPr>
          <p:cNvSpPr/>
          <p:nvPr/>
        </p:nvSpPr>
        <p:spPr>
          <a:xfrm>
            <a:off x="1115616" y="1997538"/>
            <a:ext cx="82198" cy="116995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별: 꼭짓점 4개 18">
            <a:extLst>
              <a:ext uri="{FF2B5EF4-FFF2-40B4-BE49-F238E27FC236}">
                <a16:creationId xmlns:a16="http://schemas.microsoft.com/office/drawing/2014/main" id="{8F7A8BE4-2A82-4AA9-9E92-10C7443C6207}"/>
              </a:ext>
            </a:extLst>
          </p:cNvPr>
          <p:cNvSpPr/>
          <p:nvPr/>
        </p:nvSpPr>
        <p:spPr>
          <a:xfrm>
            <a:off x="1331640" y="1484784"/>
            <a:ext cx="82198" cy="116995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61E73691-936F-4B9D-8C38-06E6E571B77F}"/>
              </a:ext>
            </a:extLst>
          </p:cNvPr>
          <p:cNvCxnSpPr>
            <a:cxnSpLocks/>
          </p:cNvCxnSpPr>
          <p:nvPr/>
        </p:nvCxnSpPr>
        <p:spPr>
          <a:xfrm flipV="1">
            <a:off x="7865194" y="1953038"/>
            <a:ext cx="360040" cy="2430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19A89F90-C56D-4AB7-B45F-FF542B5D0111}"/>
              </a:ext>
            </a:extLst>
          </p:cNvPr>
          <p:cNvCxnSpPr>
            <a:cxnSpLocks/>
          </p:cNvCxnSpPr>
          <p:nvPr/>
        </p:nvCxnSpPr>
        <p:spPr>
          <a:xfrm flipV="1">
            <a:off x="7904460" y="2196082"/>
            <a:ext cx="393112" cy="1010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4E6F799C-14AA-44CD-800C-81CC13FECA62}"/>
              </a:ext>
            </a:extLst>
          </p:cNvPr>
          <p:cNvCxnSpPr>
            <a:cxnSpLocks/>
          </p:cNvCxnSpPr>
          <p:nvPr/>
        </p:nvCxnSpPr>
        <p:spPr>
          <a:xfrm>
            <a:off x="7904460" y="2384415"/>
            <a:ext cx="462994" cy="364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2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10" grpId="0" animBg="1"/>
      <p:bldP spid="13" grpId="0" animBg="1"/>
      <p:bldP spid="9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지구 선교.psd">
            <a:extLst>
              <a:ext uri="{FF2B5EF4-FFF2-40B4-BE49-F238E27FC236}">
                <a16:creationId xmlns:a16="http://schemas.microsoft.com/office/drawing/2014/main" id="{C3DEE4D3-5472-4335-85E6-9BF5D15ABA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058" y="1700808"/>
            <a:ext cx="5148064" cy="528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95163E12-90EA-490E-B0DD-8ACC2F219C2D}"/>
              </a:ext>
            </a:extLst>
          </p:cNvPr>
          <p:cNvSpPr/>
          <p:nvPr/>
        </p:nvSpPr>
        <p:spPr>
          <a:xfrm>
            <a:off x="0" y="92064"/>
            <a:ext cx="9144000" cy="12241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せいれいの　ちからで　</a:t>
            </a:r>
            <a:r>
              <a:rPr lang="en-US" altLang="ja-JP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237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かこくの　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あいたところを　いかすことが　はじまりました</a:t>
            </a:r>
            <a:endParaRPr lang="ko-KR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B00949B-7744-40EE-8E5F-6CC1F1A3A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15" y="1917349"/>
            <a:ext cx="3472712" cy="426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503D8B7-321C-46B1-88FA-01D78DC3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41" y="3525749"/>
            <a:ext cx="1919475" cy="19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1A904E1-D205-45A9-AAE0-04483C466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192" y="4149080"/>
            <a:ext cx="1392720" cy="139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30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시계, 인형, 장난감이(가) 표시된 사진&#10;&#10;자동 생성된 설명">
            <a:extLst>
              <a:ext uri="{FF2B5EF4-FFF2-40B4-BE49-F238E27FC236}">
                <a16:creationId xmlns:a16="http://schemas.microsoft.com/office/drawing/2014/main" id="{A25546BA-14EF-493E-A8F1-D81CD403E2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36" y="-141656"/>
            <a:ext cx="3864966" cy="2664296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0D6F2E4C-4593-4BEA-BB81-93348F79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61" y="2634924"/>
            <a:ext cx="3590305" cy="1797568"/>
          </a:xfrm>
          <a:prstGeom prst="rect">
            <a:avLst/>
          </a:prstGeom>
          <a:noFill/>
          <a:ln>
            <a:noFill/>
          </a:ln>
          <a:effectLst>
            <a:outerShdw blurRad="38100" dist="50799" dir="4139984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791D0A0F-9BA9-419D-B8AA-CC498104ED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612573"/>
            <a:ext cx="3168352" cy="2272811"/>
          </a:xfrm>
          <a:prstGeom prst="rect">
            <a:avLst/>
          </a:prstGeom>
          <a:noFill/>
          <a:ln>
            <a:noFill/>
          </a:ln>
          <a:effectLst>
            <a:outerShdw blurRad="596900" dist="159201" dir="17219031" algn="ctr" rotWithShape="0">
              <a:srgbClr val="FFFB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화살표: 왼쪽 1">
            <a:extLst>
              <a:ext uri="{FF2B5EF4-FFF2-40B4-BE49-F238E27FC236}">
                <a16:creationId xmlns:a16="http://schemas.microsoft.com/office/drawing/2014/main" id="{724F3B42-C21F-4150-8C8C-6C9220CABD03}"/>
              </a:ext>
            </a:extLst>
          </p:cNvPr>
          <p:cNvSpPr/>
          <p:nvPr/>
        </p:nvSpPr>
        <p:spPr>
          <a:xfrm>
            <a:off x="4180167" y="108048"/>
            <a:ext cx="4834544" cy="2096816"/>
          </a:xfrm>
          <a:prstGeom prst="leftArrow">
            <a:avLst/>
          </a:prstGeom>
          <a:solidFill>
            <a:srgbClr val="558ED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せいしょの　レムナント　</a:t>
            </a:r>
            <a:endParaRPr lang="en-US" altLang="ja-JP" sz="2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７にんが　このちからを　もって</a:t>
            </a:r>
            <a:endParaRPr lang="en-US" altLang="ja-JP" sz="2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いました</a:t>
            </a:r>
            <a:endParaRPr lang="ko-KR" altLang="en-US" sz="24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화살표: 왼쪽 11">
            <a:extLst>
              <a:ext uri="{FF2B5EF4-FFF2-40B4-BE49-F238E27FC236}">
                <a16:creationId xmlns:a16="http://schemas.microsoft.com/office/drawing/2014/main" id="{47AD28B8-C7BC-45C6-A3DF-C3860381522D}"/>
              </a:ext>
            </a:extLst>
          </p:cNvPr>
          <p:cNvSpPr/>
          <p:nvPr/>
        </p:nvSpPr>
        <p:spPr>
          <a:xfrm>
            <a:off x="4189095" y="2470303"/>
            <a:ext cx="4834544" cy="1952800"/>
          </a:xfrm>
          <a:prstGeom prst="leftArrow">
            <a:avLst/>
          </a:prstGeom>
          <a:solidFill>
            <a:srgbClr val="FF66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よげんしゃヨエルを　とおして　</a:t>
            </a:r>
            <a:endParaRPr lang="en-US" altLang="ja-JP" sz="2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よげんされた　やくそくです</a:t>
            </a:r>
            <a:endParaRPr lang="ko-KR" altLang="en-US" sz="24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화살표: 왼쪽 12">
            <a:extLst>
              <a:ext uri="{FF2B5EF4-FFF2-40B4-BE49-F238E27FC236}">
                <a16:creationId xmlns:a16="http://schemas.microsoft.com/office/drawing/2014/main" id="{F85890D5-62B7-408B-A525-AFE1B20C4168}"/>
              </a:ext>
            </a:extLst>
          </p:cNvPr>
          <p:cNvSpPr/>
          <p:nvPr/>
        </p:nvSpPr>
        <p:spPr>
          <a:xfrm>
            <a:off x="4180167" y="4832558"/>
            <a:ext cx="4834544" cy="1952800"/>
          </a:xfrm>
          <a:prstGeom prst="leftArrow">
            <a:avLst/>
          </a:prstGeom>
          <a:solidFill>
            <a:srgbClr val="00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 </a:t>
            </a: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　しゅなる　かみさまの　</a:t>
            </a:r>
            <a:endParaRPr lang="en-US" altLang="ja-JP" sz="2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ちからによって　だけ　できます</a:t>
            </a:r>
            <a:endParaRPr lang="ko-KR" altLang="en-US" sz="24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17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32563</TotalTime>
  <Words>331</Words>
  <Application>Microsoft Office PowerPoint</Application>
  <PresentationFormat>画面に合わせる (4:3)</PresentationFormat>
  <Paragraphs>91</Paragraphs>
  <Slides>10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HY중고딕</vt:lpstr>
      <vt:lpstr>HY울릉도B</vt:lpstr>
      <vt:lpstr>휴먼매직체</vt:lpstr>
      <vt:lpstr>맑은 고딕</vt:lpstr>
      <vt:lpstr>ＭＳ Ｐゴシック</vt:lpstr>
      <vt:lpstr>한컴 윤고딕 240</vt:lpstr>
      <vt:lpstr>Arial</vt:lpstr>
      <vt:lpstr>Office 테마</vt:lpstr>
      <vt:lpstr>しょだいきょうかいが　あらかじめ　 もった　けいやく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872</cp:revision>
  <dcterms:created xsi:type="dcterms:W3CDTF">2019-04-04T19:07:56Z</dcterms:created>
  <dcterms:modified xsi:type="dcterms:W3CDTF">2021-07-03T08:18:33Z</dcterms:modified>
</cp:coreProperties>
</file>