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7" r:id="rId2"/>
  </p:sldMasterIdLst>
  <p:notesMasterIdLst>
    <p:notesMasterId r:id="rId10"/>
  </p:notesMasterIdLst>
  <p:handoutMasterIdLst>
    <p:handoutMasterId r:id="rId11"/>
  </p:handoutMasterIdLst>
  <p:sldIdLst>
    <p:sldId id="259" r:id="rId3"/>
    <p:sldId id="313" r:id="rId4"/>
    <p:sldId id="460" r:id="rId5"/>
    <p:sldId id="461" r:id="rId6"/>
    <p:sldId id="462" r:id="rId7"/>
    <p:sldId id="334" r:id="rId8"/>
    <p:sldId id="587" r:id="rId9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96FC5E6-870C-4CA0-AFB2-2CF6382295CE}">
          <p14:sldIdLst>
            <p14:sldId id="259"/>
            <p14:sldId id="313"/>
            <p14:sldId id="460"/>
            <p14:sldId id="461"/>
          </p14:sldIdLst>
        </p14:section>
        <p14:section name="제목 없는 구역" id="{AEEAADC9-ADF7-45C7-907B-A9B1F41DD76F}">
          <p14:sldIdLst>
            <p14:sldId id="462"/>
            <p14:sldId id="334"/>
            <p14:sldId id="5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FF"/>
    <a:srgbClr val="007A03"/>
    <a:srgbClr val="66FFFF"/>
    <a:srgbClr val="FFCCFF"/>
    <a:srgbClr val="0000FF"/>
    <a:srgbClr val="00FFFF"/>
    <a:srgbClr val="99FF66"/>
    <a:srgbClr val="2EC8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2" autoAdjust="0"/>
  </p:normalViewPr>
  <p:slideViewPr>
    <p:cSldViewPr>
      <p:cViewPr varScale="1">
        <p:scale>
          <a:sx n="76" d="100"/>
          <a:sy n="76" d="100"/>
        </p:scale>
        <p:origin x="19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2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567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62059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16771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6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2275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5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8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6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0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7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6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9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2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39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8" r:id="rId1"/>
    <p:sldLayoutId id="2147486729" r:id="rId2"/>
    <p:sldLayoutId id="2147486730" r:id="rId3"/>
    <p:sldLayoutId id="2147486731" r:id="rId4"/>
    <p:sldLayoutId id="2147486732" r:id="rId5"/>
    <p:sldLayoutId id="2147486733" r:id="rId6"/>
    <p:sldLayoutId id="2147486734" r:id="rId7"/>
    <p:sldLayoutId id="2147486735" r:id="rId8"/>
    <p:sldLayoutId id="2147486736" r:id="rId9"/>
    <p:sldLayoutId id="2147486737" r:id="rId10"/>
    <p:sldLayoutId id="214748673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실내이(가) 표시된 사진&#10;&#10;자동 생성된 설명">
            <a:extLst>
              <a:ext uri="{FF2B5EF4-FFF2-40B4-BE49-F238E27FC236}">
                <a16:creationId xmlns:a16="http://schemas.microsoft.com/office/drawing/2014/main" id="{0067E9C7-9EDB-4BFC-9A9E-EB3FF0991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E50D8B50-8E60-422F-8553-DA5C9525C392}"/>
              </a:ext>
            </a:extLst>
          </p:cNvPr>
          <p:cNvSpPr txBox="1">
            <a:spLocks/>
          </p:cNvSpPr>
          <p:nvPr/>
        </p:nvSpPr>
        <p:spPr bwMode="auto">
          <a:xfrm>
            <a:off x="0" y="650321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ja-JP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アブラハムが　あらかじめ</a:t>
            </a:r>
            <a:endParaRPr kumimoji="0" lang="en-US" altLang="ja-JP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ea"/>
              <a:ea typeface="+mn-ea"/>
            </a:endParaRPr>
          </a:p>
          <a:p>
            <a:r>
              <a:rPr kumimoji="0" lang="ja-JP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　あじわった　こと</a:t>
            </a:r>
            <a:r>
              <a:rPr kumimoji="0" lang="ko-KR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 </a:t>
            </a:r>
          </a:p>
        </p:txBody>
      </p:sp>
      <p:sp>
        <p:nvSpPr>
          <p:cNvPr id="16" name="부제목 5">
            <a:extLst>
              <a:ext uri="{FF2B5EF4-FFF2-40B4-BE49-F238E27FC236}">
                <a16:creationId xmlns:a16="http://schemas.microsoft.com/office/drawing/2014/main" id="{CC59C14D-A7FF-4A1E-90CC-7285D4ECCB6D}"/>
              </a:ext>
            </a:extLst>
          </p:cNvPr>
          <p:cNvSpPr txBox="1">
            <a:spLocks/>
          </p:cNvSpPr>
          <p:nvPr/>
        </p:nvSpPr>
        <p:spPr bwMode="auto">
          <a:xfrm>
            <a:off x="5796136" y="6417425"/>
            <a:ext cx="3203847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ko-KR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kumimoji="0" lang="ko-KR" altLang="en-US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kumimoji="0" lang="en-US" altLang="ko-KR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kumimoji="0" lang="ko-KR" altLang="en-US" sz="1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세계복음화전도협회어린이선교국</a:t>
            </a:r>
            <a:endParaRPr kumimoji="0" lang="ko-KR" altLang="en-US" sz="1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240CC3-1E38-4920-8FA9-798239EF9D9F}"/>
              </a:ext>
            </a:extLst>
          </p:cNvPr>
          <p:cNvSpPr txBox="1"/>
          <p:nvPr/>
        </p:nvSpPr>
        <p:spPr>
          <a:xfrm>
            <a:off x="2951820" y="202072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そうせいき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12:1~3 </a:t>
            </a:r>
            <a:endParaRPr lang="ko-KR" alt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0BF99260-7DB4-4F0A-8437-1C2D705FD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2438" t="46478" r="19135" b="5082"/>
          <a:stretch/>
        </p:blipFill>
        <p:spPr>
          <a:xfrm>
            <a:off x="107504" y="1129125"/>
            <a:ext cx="8928992" cy="5612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그림 3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7FA5F382-FBD3-47CA-BF49-9BC7D7F2B4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-1377"/>
          <a:stretch/>
        </p:blipFill>
        <p:spPr>
          <a:xfrm>
            <a:off x="1063449" y="1527594"/>
            <a:ext cx="7017102" cy="5492397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5A57F8E-BCEE-4CD3-858D-06079D003BD3}"/>
              </a:ext>
            </a:extLst>
          </p:cNvPr>
          <p:cNvSpPr/>
          <p:nvPr/>
        </p:nvSpPr>
        <p:spPr>
          <a:xfrm>
            <a:off x="0" y="-99392"/>
            <a:ext cx="9144000" cy="1035496"/>
          </a:xfrm>
          <a:prstGeom prst="roundRect">
            <a:avLst>
              <a:gd name="adj" fmla="val 10294"/>
            </a:avLst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　　　ふかい</a:t>
            </a:r>
            <a:r>
              <a:rPr lang="ko-KR" altLang="en-US" sz="3200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いのりの　おくぎの　なかで　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れいはいを　ささげよう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C1E3-0C88-4BCD-AFAA-8B53D745AC8C}"/>
              </a:ext>
            </a:extLst>
          </p:cNvPr>
          <p:cNvSpPr txBox="1"/>
          <p:nvPr/>
        </p:nvSpPr>
        <p:spPr>
          <a:xfrm>
            <a:off x="32326" y="24978"/>
            <a:ext cx="1587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+mn-ea"/>
                <a:ea typeface="+mn-ea"/>
              </a:rPr>
              <a:t>じょろん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31BD57FE-3D44-4732-9FCC-C88FF2F8CC37}"/>
              </a:ext>
            </a:extLst>
          </p:cNvPr>
          <p:cNvSpPr/>
          <p:nvPr/>
        </p:nvSpPr>
        <p:spPr>
          <a:xfrm>
            <a:off x="6104" y="2205444"/>
            <a:ext cx="3629792" cy="3523688"/>
          </a:xfrm>
          <a:prstGeom prst="homePlat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atin typeface="+mn-ea"/>
              </a:rPr>
              <a:t>かんがえ</a:t>
            </a:r>
            <a:endParaRPr lang="ko-KR" altLang="en-US" sz="4800" dirty="0">
              <a:latin typeface="+mn-ea"/>
            </a:endParaRPr>
          </a:p>
        </p:txBody>
      </p:sp>
      <p:sp>
        <p:nvSpPr>
          <p:cNvPr id="12" name="화살표: 갈매기형 수장 11">
            <a:extLst>
              <a:ext uri="{FF2B5EF4-FFF2-40B4-BE49-F238E27FC236}">
                <a16:creationId xmlns:a16="http://schemas.microsoft.com/office/drawing/2014/main" id="{3BB22C6E-E9FD-4D18-B8DF-F87892A69386}"/>
              </a:ext>
            </a:extLst>
          </p:cNvPr>
          <p:cNvSpPr/>
          <p:nvPr/>
        </p:nvSpPr>
        <p:spPr>
          <a:xfrm>
            <a:off x="2085300" y="2205442"/>
            <a:ext cx="4300978" cy="3523431"/>
          </a:xfrm>
          <a:prstGeom prst="chevron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화살표: 갈매기형 수장 15">
            <a:extLst>
              <a:ext uri="{FF2B5EF4-FFF2-40B4-BE49-F238E27FC236}">
                <a16:creationId xmlns:a16="http://schemas.microsoft.com/office/drawing/2014/main" id="{F3485D24-584B-427F-9FAB-62115728A8A8}"/>
              </a:ext>
            </a:extLst>
          </p:cNvPr>
          <p:cNvSpPr/>
          <p:nvPr/>
        </p:nvSpPr>
        <p:spPr>
          <a:xfrm>
            <a:off x="4813925" y="2205442"/>
            <a:ext cx="4288477" cy="3523431"/>
          </a:xfrm>
          <a:prstGeom prst="chevron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144A9D-CFDC-4FBE-8F78-D5B142D7B262}"/>
              </a:ext>
            </a:extLst>
          </p:cNvPr>
          <p:cNvSpPr txBox="1"/>
          <p:nvPr/>
        </p:nvSpPr>
        <p:spPr>
          <a:xfrm>
            <a:off x="3526502" y="2682698"/>
            <a:ext cx="22108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+mn-ea"/>
                <a:ea typeface="+mn-ea"/>
              </a:rPr>
              <a:t>こくいん</a:t>
            </a:r>
            <a:endParaRPr lang="en-US" altLang="ko-KR" sz="4400" dirty="0">
              <a:latin typeface="+mn-ea"/>
              <a:ea typeface="+mn-ea"/>
            </a:endParaRPr>
          </a:p>
          <a:p>
            <a:r>
              <a:rPr lang="ja-JP" altLang="en-US" sz="4400" dirty="0">
                <a:latin typeface="+mn-ea"/>
                <a:ea typeface="+mn-ea"/>
              </a:rPr>
              <a:t>　ね</a:t>
            </a:r>
            <a:endParaRPr lang="en-US" altLang="ko-KR" sz="4400" dirty="0">
              <a:latin typeface="+mn-ea"/>
              <a:ea typeface="+mn-ea"/>
            </a:endParaRPr>
          </a:p>
          <a:p>
            <a:r>
              <a:rPr lang="ja-JP" altLang="en-US" sz="4400" dirty="0">
                <a:latin typeface="+mn-ea"/>
                <a:ea typeface="+mn-ea"/>
              </a:rPr>
              <a:t>たいしつ</a:t>
            </a:r>
            <a:endParaRPr lang="ko-KR" altLang="en-US" sz="4400" dirty="0">
              <a:latin typeface="+mn-ea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DF8D9-E5B8-421D-AECD-60143B1F4308}"/>
              </a:ext>
            </a:extLst>
          </p:cNvPr>
          <p:cNvSpPr txBox="1"/>
          <p:nvPr/>
        </p:nvSpPr>
        <p:spPr>
          <a:xfrm>
            <a:off x="6658675" y="3505493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+mn-ea"/>
                <a:ea typeface="+mn-ea"/>
              </a:rPr>
              <a:t>サミット</a:t>
            </a:r>
            <a:endParaRPr lang="ko-KR" altLang="en-US" sz="48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 animBg="1"/>
      <p:bldP spid="12" grpId="0" animBg="1"/>
      <p:bldP spid="16" grpId="0" animBg="1"/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E0EC30A7-C2C5-4CCD-9985-F65B948AF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8" t="-529" r="58003" b="529"/>
          <a:stretch/>
        </p:blipFill>
        <p:spPr>
          <a:xfrm>
            <a:off x="1547664" y="1484784"/>
            <a:ext cx="3528392" cy="56059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EE4A403-C946-4B4F-83FF-E8D42B353CE3}"/>
              </a:ext>
            </a:extLst>
          </p:cNvPr>
          <p:cNvSpPr/>
          <p:nvPr/>
        </p:nvSpPr>
        <p:spPr>
          <a:xfrm>
            <a:off x="0" y="-99392"/>
            <a:ext cx="9144000" cy="1035496"/>
          </a:xfrm>
          <a:prstGeom prst="roundRect">
            <a:avLst>
              <a:gd name="adj" fmla="val 10294"/>
            </a:avLst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アブラハムには　あじわえなかった　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じきが　ありました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417AF-E06C-44DD-9D2C-E818B3C611B6}"/>
              </a:ext>
            </a:extLst>
          </p:cNvPr>
          <p:cNvSpPr txBox="1"/>
          <p:nvPr/>
        </p:nvSpPr>
        <p:spPr>
          <a:xfrm>
            <a:off x="32326" y="24978"/>
            <a:ext cx="173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+mn-ea"/>
                <a:ea typeface="+mn-ea"/>
              </a:rPr>
              <a:t>ほんろん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2" name="순서도: 자기 디스크 1">
            <a:extLst>
              <a:ext uri="{FF2B5EF4-FFF2-40B4-BE49-F238E27FC236}">
                <a16:creationId xmlns:a16="http://schemas.microsoft.com/office/drawing/2014/main" id="{D22BA5C1-86EB-4C0B-878C-3F869B341EA2}"/>
              </a:ext>
            </a:extLst>
          </p:cNvPr>
          <p:cNvSpPr/>
          <p:nvPr/>
        </p:nvSpPr>
        <p:spPr>
          <a:xfrm>
            <a:off x="5220072" y="4869160"/>
            <a:ext cx="3528392" cy="1916832"/>
          </a:xfrm>
          <a:prstGeom prst="flowChartMagneticDisk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ふしんこう</a:t>
            </a:r>
            <a:endParaRPr lang="ko-KR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4" name="순서도: 자기 디스크 13">
            <a:extLst>
              <a:ext uri="{FF2B5EF4-FFF2-40B4-BE49-F238E27FC236}">
                <a16:creationId xmlns:a16="http://schemas.microsoft.com/office/drawing/2014/main" id="{C101F502-0740-4B2E-B531-E8973F5A3CA3}"/>
              </a:ext>
            </a:extLst>
          </p:cNvPr>
          <p:cNvSpPr/>
          <p:nvPr/>
        </p:nvSpPr>
        <p:spPr>
          <a:xfrm>
            <a:off x="5220072" y="3396458"/>
            <a:ext cx="3528392" cy="1916832"/>
          </a:xfrm>
          <a:prstGeom prst="flowChartMagneticDisk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しんぱい</a:t>
            </a:r>
            <a:endParaRPr lang="ko-KR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5" name="순서도: 자기 디스크 14">
            <a:extLst>
              <a:ext uri="{FF2B5EF4-FFF2-40B4-BE49-F238E27FC236}">
                <a16:creationId xmlns:a16="http://schemas.microsoft.com/office/drawing/2014/main" id="{6EECA323-01DC-4C28-BE26-8CAF69563E6C}"/>
              </a:ext>
            </a:extLst>
          </p:cNvPr>
          <p:cNvSpPr/>
          <p:nvPr/>
        </p:nvSpPr>
        <p:spPr>
          <a:xfrm>
            <a:off x="5220072" y="1928922"/>
            <a:ext cx="3528392" cy="1916832"/>
          </a:xfrm>
          <a:prstGeom prst="flowChartMagneticDisk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ふあん</a:t>
            </a:r>
            <a:endParaRPr lang="ko-KR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6" name="생각 풍선: 구름 모양 15">
            <a:extLst>
              <a:ext uri="{FF2B5EF4-FFF2-40B4-BE49-F238E27FC236}">
                <a16:creationId xmlns:a16="http://schemas.microsoft.com/office/drawing/2014/main" id="{196095F7-0F70-4801-A9C0-1C9BFD6A6383}"/>
              </a:ext>
            </a:extLst>
          </p:cNvPr>
          <p:cNvSpPr/>
          <p:nvPr/>
        </p:nvSpPr>
        <p:spPr>
          <a:xfrm>
            <a:off x="0" y="1844824"/>
            <a:ext cx="2483768" cy="1800200"/>
          </a:xfrm>
          <a:prstGeom prst="cloudCallout">
            <a:avLst>
              <a:gd name="adj1" fmla="val 59730"/>
              <a:gd name="adj2" fmla="val -327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あぁ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~!</a:t>
            </a:r>
          </a:p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どうしよう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?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20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EE4A403-C946-4B4F-83FF-E8D42B353CE3}"/>
              </a:ext>
            </a:extLst>
          </p:cNvPr>
          <p:cNvSpPr/>
          <p:nvPr/>
        </p:nvSpPr>
        <p:spPr>
          <a:xfrm>
            <a:off x="0" y="-99392"/>
            <a:ext cx="9144000" cy="1035496"/>
          </a:xfrm>
          <a:prstGeom prst="roundRect">
            <a:avLst>
              <a:gd name="adj" fmla="val 10294"/>
            </a:avLst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アブラハムが　のちに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　　　　　　　　　さとった　ことが　あります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417AF-E06C-44DD-9D2C-E818B3C611B6}"/>
              </a:ext>
            </a:extLst>
          </p:cNvPr>
          <p:cNvSpPr txBox="1"/>
          <p:nvPr/>
        </p:nvSpPr>
        <p:spPr>
          <a:xfrm>
            <a:off x="32326" y="24978"/>
            <a:ext cx="180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ほんろん</a:t>
            </a:r>
            <a:endParaRPr lang="ko-KR" altLang="en-US" sz="3200" dirty="0">
              <a:solidFill>
                <a:prstClr val="black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E4A64B9-BF58-47F3-AFC5-217E7E6D8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40" y="1700273"/>
            <a:ext cx="3790756" cy="5157192"/>
          </a:xfrm>
          <a:prstGeom prst="rect">
            <a:avLst/>
          </a:prstGeom>
        </p:spPr>
      </p:pic>
      <p:pic>
        <p:nvPicPr>
          <p:cNvPr id="7" name="그래픽 6" descr="전구">
            <a:extLst>
              <a:ext uri="{FF2B5EF4-FFF2-40B4-BE49-F238E27FC236}">
                <a16:creationId xmlns:a16="http://schemas.microsoft.com/office/drawing/2014/main" id="{E9B17EE0-99E1-4DE4-89CA-CB4157D79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398" y="1772816"/>
            <a:ext cx="4104456" cy="4104456"/>
          </a:xfrm>
          <a:prstGeom prst="rect">
            <a:avLst/>
          </a:prstGeom>
        </p:spPr>
      </p:pic>
      <p:sp>
        <p:nvSpPr>
          <p:cNvPr id="9" name="사각형: 모서리가 접힌 도형 8">
            <a:extLst>
              <a:ext uri="{FF2B5EF4-FFF2-40B4-BE49-F238E27FC236}">
                <a16:creationId xmlns:a16="http://schemas.microsoft.com/office/drawing/2014/main" id="{AAD84BFC-8A60-4837-A665-C344287BC33A}"/>
              </a:ext>
            </a:extLst>
          </p:cNvPr>
          <p:cNvSpPr/>
          <p:nvPr/>
        </p:nvSpPr>
        <p:spPr>
          <a:xfrm>
            <a:off x="107504" y="1843745"/>
            <a:ext cx="5040560" cy="136815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　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かいふくしました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사각형: 모서리가 접힌 도형 17">
            <a:extLst>
              <a:ext uri="{FF2B5EF4-FFF2-40B4-BE49-F238E27FC236}">
                <a16:creationId xmlns:a16="http://schemas.microsoft.com/office/drawing/2014/main" id="{71888FE4-D176-4E58-BCCE-7BA3DD46E2D1}"/>
              </a:ext>
            </a:extLst>
          </p:cNvPr>
          <p:cNvSpPr/>
          <p:nvPr/>
        </p:nvSpPr>
        <p:spPr>
          <a:xfrm>
            <a:off x="107504" y="3446004"/>
            <a:ext cx="5040560" cy="136815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spc="-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sz="3200" spc="-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しゅくふくを　</a:t>
            </a:r>
            <a:endParaRPr lang="en-US" altLang="ja-JP" sz="3200" spc="-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-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あたえる　かみさま</a:t>
            </a:r>
            <a:endParaRPr lang="ko-KR" altLang="en-US" sz="3200" spc="-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9" name="사각형: 모서리가 접힌 도형 18">
            <a:extLst>
              <a:ext uri="{FF2B5EF4-FFF2-40B4-BE49-F238E27FC236}">
                <a16:creationId xmlns:a16="http://schemas.microsoft.com/office/drawing/2014/main" id="{17B08D99-8139-4766-8072-D2446D1CE4B1}"/>
              </a:ext>
            </a:extLst>
          </p:cNvPr>
          <p:cNvSpPr/>
          <p:nvPr/>
        </p:nvSpPr>
        <p:spPr>
          <a:xfrm>
            <a:off x="107504" y="5040678"/>
            <a:ext cx="5040560" cy="136815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しそんに　たいする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やくそく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40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9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모니터, 텔레비전, 화면이(가) 표시된 사진&#10;&#10;자동 생성된 설명">
            <a:extLst>
              <a:ext uri="{FF2B5EF4-FFF2-40B4-BE49-F238E27FC236}">
                <a16:creationId xmlns:a16="http://schemas.microsoft.com/office/drawing/2014/main" id="{E680CBD6-6F52-4ABC-84C8-A1954E05A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7808" r="23960" b="5329"/>
          <a:stretch/>
        </p:blipFill>
        <p:spPr>
          <a:xfrm>
            <a:off x="107504" y="4578908"/>
            <a:ext cx="3562496" cy="2240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EE4A403-C946-4B4F-83FF-E8D42B353CE3}"/>
              </a:ext>
            </a:extLst>
          </p:cNvPr>
          <p:cNvSpPr/>
          <p:nvPr/>
        </p:nvSpPr>
        <p:spPr>
          <a:xfrm>
            <a:off x="0" y="-99392"/>
            <a:ext cx="9144000" cy="1035496"/>
          </a:xfrm>
          <a:prstGeom prst="roundRect">
            <a:avLst>
              <a:gd name="adj" fmla="val 10294"/>
            </a:avLst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アブラハムが　あじわって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つたえた　ことがあります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417AF-E06C-44DD-9D2C-E818B3C611B6}"/>
              </a:ext>
            </a:extLst>
          </p:cNvPr>
          <p:cNvSpPr txBox="1"/>
          <p:nvPr/>
        </p:nvSpPr>
        <p:spPr>
          <a:xfrm>
            <a:off x="32326" y="24978"/>
            <a:ext cx="180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ほんろん</a:t>
            </a:r>
            <a:endParaRPr lang="ko-KR" altLang="en-US" sz="3200" dirty="0">
              <a:solidFill>
                <a:prstClr val="black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1E473136-9664-4EF8-8318-2E86F61FA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3" y="1044120"/>
            <a:ext cx="3562496" cy="2240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EB64F55-A95D-4C6A-8E2B-62682A3CB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9" y="4824759"/>
            <a:ext cx="1376325" cy="174916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8810884-6E7C-4A8E-B2E2-0FDC715E89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31" y="2844320"/>
            <a:ext cx="3562496" cy="2240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그림 2" descr="실내, 컨테이너, 랙, 스택이(가) 표시된 사진&#10;&#10;자동 생성된 설명">
            <a:extLst>
              <a:ext uri="{FF2B5EF4-FFF2-40B4-BE49-F238E27FC236}">
                <a16:creationId xmlns:a16="http://schemas.microsoft.com/office/drawing/2014/main" id="{2CBDE572-1D1F-4891-B0DC-CFBD301E07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55" y="3607314"/>
            <a:ext cx="1330711" cy="1009050"/>
          </a:xfrm>
          <a:prstGeom prst="rect">
            <a:avLst/>
          </a:prstGeom>
        </p:spPr>
      </p:pic>
      <p:sp>
        <p:nvSpPr>
          <p:cNvPr id="14" name="화살표: 왼쪽 13">
            <a:extLst>
              <a:ext uri="{FF2B5EF4-FFF2-40B4-BE49-F238E27FC236}">
                <a16:creationId xmlns:a16="http://schemas.microsoft.com/office/drawing/2014/main" id="{CC961AAD-E92E-4778-B221-D420AF5C91A2}"/>
              </a:ext>
            </a:extLst>
          </p:cNvPr>
          <p:cNvSpPr/>
          <p:nvPr/>
        </p:nvSpPr>
        <p:spPr>
          <a:xfrm>
            <a:off x="3923928" y="1122323"/>
            <a:ext cx="5112568" cy="1946637"/>
          </a:xfrm>
          <a:prstGeom prst="lef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spc="-300" dirty="0">
                <a:ln w="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せいかくな　けいやくを</a:t>
            </a:r>
            <a:endParaRPr lang="en-US" altLang="ja-JP" sz="3200" spc="-300" dirty="0">
              <a:ln w="0"/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-300" dirty="0">
                <a:ln w="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つたえました</a:t>
            </a:r>
            <a:endParaRPr lang="ko-KR" altLang="en-US" sz="3200" spc="-300" dirty="0">
              <a:ln w="0"/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8040114D-9AA6-4ED2-973C-457F1A6F18EC}"/>
              </a:ext>
            </a:extLst>
          </p:cNvPr>
          <p:cNvSpPr/>
          <p:nvPr/>
        </p:nvSpPr>
        <p:spPr>
          <a:xfrm>
            <a:off x="128403" y="2924944"/>
            <a:ext cx="5112568" cy="1946637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spc="-150" dirty="0">
                <a:ln w="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3200" spc="-150" dirty="0">
                <a:ln w="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ねんの　こたえを</a:t>
            </a:r>
            <a:endParaRPr lang="en-US" altLang="ja-JP" sz="3200" spc="-150" dirty="0">
              <a:ln w="0"/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-150" dirty="0">
                <a:ln w="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うけました</a:t>
            </a:r>
            <a:endParaRPr lang="ko-KR" altLang="en-US" sz="3200" spc="-150" dirty="0">
              <a:ln w="0"/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화살표: 왼쪽 17">
            <a:extLst>
              <a:ext uri="{FF2B5EF4-FFF2-40B4-BE49-F238E27FC236}">
                <a16:creationId xmlns:a16="http://schemas.microsoft.com/office/drawing/2014/main" id="{82BFBDC1-2EE2-4660-9255-68852780827B}"/>
              </a:ext>
            </a:extLst>
          </p:cNvPr>
          <p:cNvSpPr/>
          <p:nvPr/>
        </p:nvSpPr>
        <p:spPr>
          <a:xfrm>
            <a:off x="3670000" y="4824138"/>
            <a:ext cx="5366496" cy="1946637"/>
          </a:xfrm>
          <a:prstGeom prst="lef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spc="-300" dirty="0">
                <a:ln w="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せかいふくいんかの　</a:t>
            </a:r>
            <a:endParaRPr lang="en-US" altLang="ja-JP" sz="3200" spc="-300" dirty="0">
              <a:ln w="0"/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-300" dirty="0">
                <a:ln w="0"/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けいやくが　つたえられました</a:t>
            </a:r>
            <a:endParaRPr lang="ko-KR" altLang="en-US" sz="3200" spc="-300" dirty="0">
              <a:ln w="0"/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3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5D4C5431-7691-4911-BD23-8578C6C80AFE}"/>
              </a:ext>
            </a:extLst>
          </p:cNvPr>
          <p:cNvSpPr/>
          <p:nvPr/>
        </p:nvSpPr>
        <p:spPr>
          <a:xfrm>
            <a:off x="2749457" y="1196752"/>
            <a:ext cx="3645088" cy="1800200"/>
          </a:xfrm>
          <a:prstGeom prst="wedgeRoundRectCallout">
            <a:avLst>
              <a:gd name="adj1" fmla="val -3043"/>
              <a:gd name="adj2" fmla="val 70915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むだづかい</a:t>
            </a:r>
            <a:r>
              <a:rPr lang="en-US" altLang="ko-KR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おかねの　どれいに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なるのではなく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おかねを　おさめよう</a:t>
            </a:r>
            <a:endParaRPr lang="en-US" altLang="ko-KR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말풍선: 모서리가 둥근 사각형 13">
            <a:extLst>
              <a:ext uri="{FF2B5EF4-FFF2-40B4-BE49-F238E27FC236}">
                <a16:creationId xmlns:a16="http://schemas.microsoft.com/office/drawing/2014/main" id="{0435D5BB-B762-4A61-B917-FE452D360212}"/>
              </a:ext>
            </a:extLst>
          </p:cNvPr>
          <p:cNvSpPr/>
          <p:nvPr/>
        </p:nvSpPr>
        <p:spPr>
          <a:xfrm>
            <a:off x="107504" y="3669908"/>
            <a:ext cx="2641952" cy="2207364"/>
          </a:xfrm>
          <a:prstGeom prst="wedgeRoundRectCallout">
            <a:avLst>
              <a:gd name="adj1" fmla="val 61083"/>
              <a:gd name="adj2" fmla="val 25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けんきんを　あらかじめ</a:t>
            </a:r>
            <a:endParaRPr lang="en-US" altLang="ja-JP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じゅんびする</a:t>
            </a:r>
            <a:endParaRPr lang="en-US" altLang="ja-JP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りゆうは</a:t>
            </a:r>
            <a:endParaRPr lang="en-US" altLang="ja-JP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なにかな</a:t>
            </a:r>
            <a:r>
              <a:rPr lang="en-US" altLang="ko-KR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</p:txBody>
      </p:sp>
      <p:sp>
        <p:nvSpPr>
          <p:cNvPr id="15" name="말풍선: 모서리가 둥근 사각형 14">
            <a:extLst>
              <a:ext uri="{FF2B5EF4-FFF2-40B4-BE49-F238E27FC236}">
                <a16:creationId xmlns:a16="http://schemas.microsoft.com/office/drawing/2014/main" id="{FBB40D62-2CBC-49CE-B4A5-3B0CB543B5D8}"/>
              </a:ext>
            </a:extLst>
          </p:cNvPr>
          <p:cNvSpPr/>
          <p:nvPr/>
        </p:nvSpPr>
        <p:spPr>
          <a:xfrm>
            <a:off x="5842983" y="3669908"/>
            <a:ext cx="3301017" cy="2207364"/>
          </a:xfrm>
          <a:prstGeom prst="wedgeRoundRectCallout">
            <a:avLst>
              <a:gd name="adj1" fmla="val -61379"/>
              <a:gd name="adj2" fmla="val -10054"/>
              <a:gd name="adj3" fmla="val 16667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おかねの　しんぱい</a:t>
            </a:r>
            <a:r>
              <a:rPr lang="en-US" altLang="ko-KR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</a:t>
            </a:r>
            <a:endParaRPr lang="en-US" altLang="ja-JP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わたしたちの</a:t>
            </a:r>
            <a:endParaRPr lang="en-US" altLang="ja-JP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ひつようを　みたしてくださる</a:t>
            </a:r>
            <a:endParaRPr lang="en-US" altLang="ko-KR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A67BF12-1093-44CA-9915-D5432E76323B}"/>
              </a:ext>
            </a:extLst>
          </p:cNvPr>
          <p:cNvSpPr/>
          <p:nvPr/>
        </p:nvSpPr>
        <p:spPr>
          <a:xfrm>
            <a:off x="0" y="-99392"/>
            <a:ext cx="9144000" cy="1035496"/>
          </a:xfrm>
          <a:prstGeom prst="roundRect">
            <a:avLst>
              <a:gd name="adj" fmla="val 10294"/>
            </a:avLst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</a:rPr>
              <a:t>   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けいざいに　ついての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かんがえを　かえよう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CB7CF-73AA-4610-977A-BD6341EA88B2}"/>
              </a:ext>
            </a:extLst>
          </p:cNvPr>
          <p:cNvSpPr txBox="1"/>
          <p:nvPr/>
        </p:nvSpPr>
        <p:spPr>
          <a:xfrm>
            <a:off x="32326" y="24978"/>
            <a:ext cx="187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けつろん</a:t>
            </a:r>
            <a:endParaRPr lang="ko-KR" altLang="en-US" sz="3200" dirty="0">
              <a:solidFill>
                <a:prstClr val="black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34558412-2A4C-475D-84AD-5748DD98B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37" y="3429000"/>
            <a:ext cx="26887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アブラハムは　ふしんこうの　かんがえを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>
                <a:solidFill>
                  <a:srgbClr val="0066FF"/>
                </a:solidFill>
                <a:latin typeface="ＭＳ Ｐゴシック" panose="020B0600070205080204" pitchFamily="50" charset="-128"/>
              </a:rPr>
              <a:t>かえて　けいやくを　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あらかじめ　あじわって　イサクに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せかいふくいんかの　けいやくを　つたえました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32173" y="3822400"/>
            <a:ext cx="8473978" cy="11864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けいざいと　けんきんに　たいして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</a:t>
            </a: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えるべき　かんがえと　じっせんすることを　みつける</a:t>
            </a:r>
            <a:endParaRPr kumimoji="0" lang="en-US" altLang="ja-JP" sz="2800" dirty="0">
              <a:solidFill>
                <a:srgbClr val="00B05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フォーラムを　わかちあいましょう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ｰ　</a:t>
            </a:r>
            <a:r>
              <a:rPr kumimoji="0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みことばを　かんがえて　いのりぶんを</a:t>
            </a:r>
            <a:endParaRPr kumimoji="0"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かいてみよう</a:t>
            </a:r>
            <a:endParaRPr kumimoji="0"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23489</TotalTime>
  <Words>243</Words>
  <Application>Microsoft Office PowerPoint</Application>
  <PresentationFormat>画面に合わせる (4:3)</PresentationFormat>
  <Paragraphs>73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굴림</vt:lpstr>
      <vt:lpstr>HY견고딕</vt:lpstr>
      <vt:lpstr>HY중고딕</vt:lpstr>
      <vt:lpstr>HY울릉도B</vt:lpstr>
      <vt:lpstr>맑은 고딕</vt:lpstr>
      <vt:lpstr>ＭＳ Ｐゴシック</vt:lpstr>
      <vt:lpstr>Arial</vt:lpstr>
      <vt:lpstr>Office 테마</vt:lpstr>
      <vt:lpstr>1_Office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김호영</dc:creator>
  <cp:lastModifiedBy>sasaki ちかこ</cp:lastModifiedBy>
  <cp:revision>1941</cp:revision>
  <dcterms:created xsi:type="dcterms:W3CDTF">2008-03-21T01:39:31Z</dcterms:created>
  <dcterms:modified xsi:type="dcterms:W3CDTF">2021-07-30T01:43:39Z</dcterms:modified>
</cp:coreProperties>
</file>