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6727" r:id="rId2"/>
  </p:sldMasterIdLst>
  <p:notesMasterIdLst>
    <p:notesMasterId r:id="rId12"/>
  </p:notesMasterIdLst>
  <p:handoutMasterIdLst>
    <p:handoutMasterId r:id="rId13"/>
  </p:handoutMasterIdLst>
  <p:sldIdLst>
    <p:sldId id="259" r:id="rId3"/>
    <p:sldId id="313" r:id="rId4"/>
    <p:sldId id="460" r:id="rId5"/>
    <p:sldId id="461" r:id="rId6"/>
    <p:sldId id="463" r:id="rId7"/>
    <p:sldId id="464" r:id="rId8"/>
    <p:sldId id="465" r:id="rId9"/>
    <p:sldId id="334" r:id="rId10"/>
    <p:sldId id="587" r:id="rId11"/>
  </p:sldIdLst>
  <p:sldSz cx="9144000" cy="6858000" type="screen4x3"/>
  <p:notesSz cx="7004050" cy="929005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313"/>
            <p14:sldId id="460"/>
            <p14:sldId id="461"/>
            <p14:sldId id="463"/>
            <p14:sldId id="464"/>
            <p14:sldId id="465"/>
          </p14:sldIdLst>
        </p14:section>
        <p14:section name="제목 없는 구역" id="{AEEAADC9-ADF7-45C7-907B-A9B1F41DD76F}">
          <p14:sldIdLst>
            <p14:sldId id="334"/>
            <p14:sldId id="5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DF3"/>
    <a:srgbClr val="FFFF99"/>
    <a:srgbClr val="004ADE"/>
    <a:srgbClr val="0000FF"/>
    <a:srgbClr val="8F218F"/>
    <a:srgbClr val="392B49"/>
    <a:srgbClr val="E6E6E6"/>
    <a:srgbClr val="0000CC"/>
    <a:srgbClr val="00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4836" autoAdjust="0"/>
  </p:normalViewPr>
  <p:slideViewPr>
    <p:cSldViewPr>
      <p:cViewPr varScale="1">
        <p:scale>
          <a:sx n="68" d="100"/>
          <a:sy n="68" d="100"/>
        </p:scale>
        <p:origin x="39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3973"/>
            <a:fld id="{2221605D-E1C2-41C5-AEE8-98D743A72735}" type="slidenum">
              <a:rPr lang="en-US" altLang="ko-KR" smtClean="0"/>
              <a:pPr defTabSz="943973"/>
              <a:t>2</a:t>
            </a:fld>
            <a:endParaRPr lang="en-US" altLang="ko-KR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85676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620590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972795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912395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475151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3973"/>
            <a:fld id="{2221605D-E1C2-41C5-AEE8-98D743A72735}" type="slidenum">
              <a:rPr lang="en-US" altLang="ko-KR" smtClean="0"/>
              <a:pPr defTabSz="943973"/>
              <a:t>8</a:t>
            </a:fld>
            <a:endParaRPr lang="en-US" altLang="ko-KR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4022751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55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266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91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38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765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90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47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261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919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99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022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2021-08-13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339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28" r:id="rId1"/>
    <p:sldLayoutId id="2147486729" r:id="rId2"/>
    <p:sldLayoutId id="2147486730" r:id="rId3"/>
    <p:sldLayoutId id="2147486731" r:id="rId4"/>
    <p:sldLayoutId id="2147486732" r:id="rId5"/>
    <p:sldLayoutId id="2147486733" r:id="rId6"/>
    <p:sldLayoutId id="2147486734" r:id="rId7"/>
    <p:sldLayoutId id="2147486735" r:id="rId8"/>
    <p:sldLayoutId id="2147486736" r:id="rId9"/>
    <p:sldLayoutId id="2147486737" r:id="rId10"/>
    <p:sldLayoutId id="214748673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1.pn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12" Type="http://schemas.openxmlformats.org/officeDocument/2006/relationships/hyperlink" Target="https://blog.daum.net/cmcm2012/25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11" Type="http://schemas.openxmlformats.org/officeDocument/2006/relationships/image" Target="../media/image30.jpg"/><Relationship Id="rId5" Type="http://schemas.openxmlformats.org/officeDocument/2006/relationships/image" Target="../media/image24.jpeg"/><Relationship Id="rId15" Type="http://schemas.openxmlformats.org/officeDocument/2006/relationships/image" Target="../media/image33.pn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음식, 그릇, 초밥이(가) 표시된 사진&#10;&#10;자동 생성된 설명">
            <a:extLst>
              <a:ext uri="{FF2B5EF4-FFF2-40B4-BE49-F238E27FC236}">
                <a16:creationId xmlns:a16="http://schemas.microsoft.com/office/drawing/2014/main" id="{5A52CADA-43E5-44C2-A230-ECB2755AE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" y="-1927"/>
            <a:ext cx="10009681" cy="7039328"/>
          </a:xfrm>
          <a:prstGeom prst="rect">
            <a:avLst/>
          </a:prstGeom>
        </p:spPr>
      </p:pic>
      <p:sp>
        <p:nvSpPr>
          <p:cNvPr id="15" name="제목 1">
            <a:extLst>
              <a:ext uri="{FF2B5EF4-FFF2-40B4-BE49-F238E27FC236}">
                <a16:creationId xmlns:a16="http://schemas.microsoft.com/office/drawing/2014/main" id="{E50D8B50-8E60-422F-8553-DA5C9525C392}"/>
              </a:ext>
            </a:extLst>
          </p:cNvPr>
          <p:cNvSpPr txBox="1">
            <a:spLocks/>
          </p:cNvSpPr>
          <p:nvPr/>
        </p:nvSpPr>
        <p:spPr bwMode="auto">
          <a:xfrm>
            <a:off x="444088" y="742652"/>
            <a:ext cx="91440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ja-JP" alt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ea"/>
                <a:ea typeface="+mn-ea"/>
              </a:rPr>
              <a:t>モーセが　あらかじめ</a:t>
            </a:r>
            <a:endParaRPr kumimoji="0" lang="en-US" altLang="ja-JP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ea"/>
              <a:ea typeface="+mn-ea"/>
            </a:endParaRPr>
          </a:p>
          <a:p>
            <a:r>
              <a:rPr kumimoji="0" lang="ja-JP" alt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ea"/>
                <a:ea typeface="+mn-ea"/>
              </a:rPr>
              <a:t>あじわった　こと</a:t>
            </a:r>
            <a:endParaRPr kumimoji="0" lang="ko-KR" alt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6660232" y="6338808"/>
            <a:ext cx="3203847" cy="29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240CC3-1E38-4920-8FA9-798239EF9D9F}"/>
              </a:ext>
            </a:extLst>
          </p:cNvPr>
          <p:cNvSpPr txBox="1"/>
          <p:nvPr/>
        </p:nvSpPr>
        <p:spPr>
          <a:xfrm>
            <a:off x="3773950" y="1988840"/>
            <a:ext cx="2484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しゅつエジプト</a:t>
            </a:r>
            <a:r>
              <a:rPr lang="ko-KR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 </a:t>
            </a:r>
            <a:endParaRPr lang="en-US" altLang="ko-KR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  <a:ea typeface="+mn-ea"/>
            </a:endParaRPr>
          </a:p>
          <a:p>
            <a:pPr algn="ctr"/>
            <a:r>
              <a:rPr lang="en-US" altLang="ko-KR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3</a:t>
            </a:r>
            <a:r>
              <a:rPr lang="ja-JP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しょう</a:t>
            </a:r>
            <a:r>
              <a:rPr lang="en-US" altLang="ko-KR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 18</a:t>
            </a:r>
            <a:r>
              <a:rPr lang="ja-JP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せ</a:t>
            </a:r>
            <a:r>
              <a:rPr lang="ja-JP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つ</a:t>
            </a:r>
            <a:r>
              <a:rPr lang="ko-KR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ko-KR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화살표: 오각형 5">
            <a:extLst>
              <a:ext uri="{FF2B5EF4-FFF2-40B4-BE49-F238E27FC236}">
                <a16:creationId xmlns:a16="http://schemas.microsoft.com/office/drawing/2014/main" id="{EC8B6E85-50B7-40E0-A4CE-508D27BBC29F}"/>
              </a:ext>
            </a:extLst>
          </p:cNvPr>
          <p:cNvSpPr/>
          <p:nvPr/>
        </p:nvSpPr>
        <p:spPr>
          <a:xfrm>
            <a:off x="179512" y="5229200"/>
            <a:ext cx="8928992" cy="1512168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순서도: 자기 디스크 6">
            <a:extLst>
              <a:ext uri="{FF2B5EF4-FFF2-40B4-BE49-F238E27FC236}">
                <a16:creationId xmlns:a16="http://schemas.microsoft.com/office/drawing/2014/main" id="{92F294FF-BBA2-49A6-994C-DD09BCFEA416}"/>
              </a:ext>
            </a:extLst>
          </p:cNvPr>
          <p:cNvSpPr/>
          <p:nvPr/>
        </p:nvSpPr>
        <p:spPr>
          <a:xfrm>
            <a:off x="3023828" y="5343598"/>
            <a:ext cx="2592288" cy="129370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2800" spc="-300" dirty="0">
                <a:solidFill>
                  <a:prstClr val="white"/>
                </a:solidFill>
                <a:latin typeface="ＭＳ Ｐゴシック" panose="020B0600070205080204" pitchFamily="50" charset="-128"/>
              </a:rPr>
              <a:t>こくいん、ね、</a:t>
            </a:r>
            <a:endParaRPr lang="en-US" altLang="ja-JP" sz="2800" spc="-300" dirty="0">
              <a:solidFill>
                <a:prstClr val="white"/>
              </a:solidFill>
              <a:latin typeface="ＭＳ Ｐゴシック" panose="020B0600070205080204" pitchFamily="50" charset="-128"/>
            </a:endParaRPr>
          </a:p>
          <a:p>
            <a:pPr lvl="0" algn="ctr"/>
            <a:r>
              <a:rPr lang="ja-JP" altLang="en-US" sz="2800" spc="-300" dirty="0">
                <a:solidFill>
                  <a:prstClr val="white"/>
                </a:solidFill>
                <a:latin typeface="ＭＳ Ｐゴシック" panose="020B0600070205080204" pitchFamily="50" charset="-128"/>
              </a:rPr>
              <a:t>たいしつ</a:t>
            </a:r>
            <a:endParaRPr lang="ko-KR" altLang="en-US" sz="2800" spc="-300" dirty="0">
              <a:solidFill>
                <a:prstClr val="white"/>
              </a:solidFill>
              <a:latin typeface="맑은 고딕" panose="020B0503020000020004" pitchFamily="34" charset="-127"/>
            </a:endParaRPr>
          </a:p>
        </p:txBody>
      </p:sp>
      <p:sp>
        <p:nvSpPr>
          <p:cNvPr id="12" name="순서도: 자기 디스크 11">
            <a:extLst>
              <a:ext uri="{FF2B5EF4-FFF2-40B4-BE49-F238E27FC236}">
                <a16:creationId xmlns:a16="http://schemas.microsoft.com/office/drawing/2014/main" id="{D3EBA74F-7BF7-47FD-AB57-D3F57AB7CA9F}"/>
              </a:ext>
            </a:extLst>
          </p:cNvPr>
          <p:cNvSpPr/>
          <p:nvPr/>
        </p:nvSpPr>
        <p:spPr>
          <a:xfrm>
            <a:off x="323528" y="5338432"/>
            <a:ext cx="2592288" cy="129370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</a:t>
            </a:r>
            <a:endParaRPr lang="en-US" altLang="ja-JP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へんか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순서도: 자기 디스크 12">
            <a:extLst>
              <a:ext uri="{FF2B5EF4-FFF2-40B4-BE49-F238E27FC236}">
                <a16:creationId xmlns:a16="http://schemas.microsoft.com/office/drawing/2014/main" id="{47288259-5F0D-4C23-A91C-B87F5C719BFE}"/>
              </a:ext>
            </a:extLst>
          </p:cNvPr>
          <p:cNvSpPr/>
          <p:nvPr/>
        </p:nvSpPr>
        <p:spPr>
          <a:xfrm>
            <a:off x="5724128" y="5342806"/>
            <a:ext cx="2592288" cy="129370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3200" dirty="0">
                <a:solidFill>
                  <a:prstClr val="white"/>
                </a:solidFill>
                <a:latin typeface="ＭＳ Ｐゴシック" panose="020B0600070205080204" pitchFamily="50" charset="-128"/>
              </a:rPr>
              <a:t>サミット</a:t>
            </a:r>
            <a:endParaRPr lang="ko-KR" altLang="en-US" sz="3200" dirty="0">
              <a:solidFill>
                <a:prstClr val="white"/>
              </a:solidFill>
              <a:latin typeface="맑은 고딕" panose="020B0503020000020004" pitchFamily="34" charset="-127"/>
            </a:endParaRPr>
          </a:p>
        </p:txBody>
      </p:sp>
      <p:pic>
        <p:nvPicPr>
          <p:cNvPr id="17" name="그림 16" descr="클립아트이(가) 표시된 사진&#10;&#10;자동 생성된 설명">
            <a:extLst>
              <a:ext uri="{FF2B5EF4-FFF2-40B4-BE49-F238E27FC236}">
                <a16:creationId xmlns:a16="http://schemas.microsoft.com/office/drawing/2014/main" id="{534ED89D-132F-47B2-AF36-BF7679B7B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" y="1014076"/>
            <a:ext cx="5859178" cy="41431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그림 18" descr="흐림이(가) 표시된 사진&#10;&#10;자동 생성된 설명">
            <a:extLst>
              <a:ext uri="{FF2B5EF4-FFF2-40B4-BE49-F238E27FC236}">
                <a16:creationId xmlns:a16="http://schemas.microsoft.com/office/drawing/2014/main" id="{B75D9AE8-2A2F-4A35-B641-34804D615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18" y="582807"/>
            <a:ext cx="7511810" cy="6275193"/>
          </a:xfrm>
          <a:prstGeom prst="rect">
            <a:avLst/>
          </a:prstGeom>
        </p:spPr>
      </p:pic>
      <p:pic>
        <p:nvPicPr>
          <p:cNvPr id="14" name="그림 13" descr="식물이(가) 표시된 사진&#10;&#10;자동 생성된 설명">
            <a:extLst>
              <a:ext uri="{FF2B5EF4-FFF2-40B4-BE49-F238E27FC236}">
                <a16:creationId xmlns:a16="http://schemas.microsoft.com/office/drawing/2014/main" id="{5CD6A0F3-FCC1-42BF-A8C9-AD63DBE526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47" y="1100515"/>
            <a:ext cx="6330962" cy="23284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37BEC3-BFED-45D2-988D-9821A948C978}"/>
              </a:ext>
            </a:extLst>
          </p:cNvPr>
          <p:cNvSpPr txBox="1"/>
          <p:nvPr/>
        </p:nvSpPr>
        <p:spPr>
          <a:xfrm>
            <a:off x="3023829" y="2751772"/>
            <a:ext cx="54366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れいはいは　かみさまが　わたしを</a:t>
            </a:r>
            <a:endParaRPr lang="en-US" altLang="ja-JP" sz="280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28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みことばによって　さいそうぞう</a:t>
            </a:r>
            <a:endParaRPr lang="en-US" altLang="ja-JP" sz="280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28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してくださる　じかんです</a:t>
            </a:r>
            <a:endParaRPr lang="ko-KR" altLang="en-US" sz="280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8" name="사각형: 둥근 모서리 1">
            <a:extLst>
              <a:ext uri="{FF2B5EF4-FFF2-40B4-BE49-F238E27FC236}">
                <a16:creationId xmlns:a16="http://schemas.microsoft.com/office/drawing/2014/main" id="{3CCCB56C-DDB3-447D-A837-5260E9701B09}"/>
              </a:ext>
            </a:extLst>
          </p:cNvPr>
          <p:cNvSpPr/>
          <p:nvPr/>
        </p:nvSpPr>
        <p:spPr>
          <a:xfrm>
            <a:off x="0" y="-99392"/>
            <a:ext cx="9144000" cy="1035496"/>
          </a:xfrm>
          <a:prstGeom prst="roundRect">
            <a:avLst>
              <a:gd name="adj" fmla="val 10294"/>
            </a:avLst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ふかい　いのりの　おくぎの　なかで　</a:t>
            </a:r>
            <a:endParaRPr lang="en-US" altLang="ja-JP" sz="3200" dirty="0">
              <a:solidFill>
                <a:schemeClr val="tx1"/>
              </a:solidFill>
              <a:latin typeface="+mn-ea"/>
            </a:endParaRPr>
          </a:p>
          <a:p>
            <a:pPr algn="r"/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れいはいを　ささげよう</a:t>
            </a:r>
            <a:endParaRPr lang="ko-KR" altLang="en-US" sz="3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44A3BFE2-763A-4AD9-96CE-2CF41281690D}"/>
              </a:ext>
            </a:extLst>
          </p:cNvPr>
          <p:cNvSpPr txBox="1"/>
          <p:nvPr/>
        </p:nvSpPr>
        <p:spPr>
          <a:xfrm>
            <a:off x="32326" y="24978"/>
            <a:ext cx="1587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32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-3.33333E-6 L -1.38889E-6 -0.07222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  <p:bldP spid="15" grpId="0"/>
      <p:bldP spid="15" grpId="1"/>
      <p:bldP spid="18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EEE4A403-C946-4B4F-83FF-E8D42B353CE3}"/>
              </a:ext>
            </a:extLst>
          </p:cNvPr>
          <p:cNvSpPr/>
          <p:nvPr/>
        </p:nvSpPr>
        <p:spPr>
          <a:xfrm>
            <a:off x="0" y="-99392"/>
            <a:ext cx="9144000" cy="1035496"/>
          </a:xfrm>
          <a:prstGeom prst="roundRect">
            <a:avLst>
              <a:gd name="adj" fmla="val 10294"/>
            </a:avLst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1. 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　おくぎを　もっていた　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かけいに　モーセは　うまれました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417AF-E06C-44DD-9D2C-E818B3C611B6}"/>
              </a:ext>
            </a:extLst>
          </p:cNvPr>
          <p:cNvSpPr txBox="1"/>
          <p:nvPr/>
        </p:nvSpPr>
        <p:spPr>
          <a:xfrm>
            <a:off x="32326" y="24978"/>
            <a:ext cx="1731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7" name="그림 6" descr="텍스트, 인형이(가) 표시된 사진&#10;&#10;자동 생성된 설명">
            <a:extLst>
              <a:ext uri="{FF2B5EF4-FFF2-40B4-BE49-F238E27FC236}">
                <a16:creationId xmlns:a16="http://schemas.microsoft.com/office/drawing/2014/main" id="{D2871237-A2C2-4CF0-8042-05FD38D85F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54" y="1401488"/>
            <a:ext cx="5056495" cy="5051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순서도: 다른 페이지 연결선 11">
            <a:extLst>
              <a:ext uri="{FF2B5EF4-FFF2-40B4-BE49-F238E27FC236}">
                <a16:creationId xmlns:a16="http://schemas.microsoft.com/office/drawing/2014/main" id="{2D56F3A3-11C5-4466-A10A-A1D4096737F2}"/>
              </a:ext>
            </a:extLst>
          </p:cNvPr>
          <p:cNvSpPr/>
          <p:nvPr/>
        </p:nvSpPr>
        <p:spPr>
          <a:xfrm>
            <a:off x="119686" y="4005064"/>
            <a:ext cx="2951317" cy="2502196"/>
          </a:xfrm>
          <a:prstGeom prst="flowChartOffpageConnec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ko-K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モーセは　ははおやを　</a:t>
            </a:r>
            <a:endParaRPr lang="en-US" altLang="ja-JP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とおして　けいやくを　</a:t>
            </a:r>
            <a:endParaRPr lang="en-US" altLang="ja-JP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つたえて　もらい　その　けいやくが　こくいん　</a:t>
            </a:r>
            <a:endParaRPr lang="en-US" altLang="ja-JP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されました</a:t>
            </a:r>
            <a:endParaRPr lang="ko-KR" alt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1" name="그림 10" descr="텍스트이(가) 표시된 사진&#10;&#10;자동 생성된 설명">
            <a:extLst>
              <a:ext uri="{FF2B5EF4-FFF2-40B4-BE49-F238E27FC236}">
                <a16:creationId xmlns:a16="http://schemas.microsoft.com/office/drawing/2014/main" id="{D41E6CF3-BF33-4449-BDC8-3E1BAB221B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4" y="1700808"/>
            <a:ext cx="2816506" cy="25021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4" name="순서도: 다른 페이지 연결선 13">
            <a:extLst>
              <a:ext uri="{FF2B5EF4-FFF2-40B4-BE49-F238E27FC236}">
                <a16:creationId xmlns:a16="http://schemas.microsoft.com/office/drawing/2014/main" id="{07A82DEF-3F76-4186-A102-4D0109449DF7}"/>
              </a:ext>
            </a:extLst>
          </p:cNvPr>
          <p:cNvSpPr/>
          <p:nvPr/>
        </p:nvSpPr>
        <p:spPr>
          <a:xfrm>
            <a:off x="3131840" y="4005064"/>
            <a:ext cx="2880320" cy="2502196"/>
          </a:xfrm>
          <a:prstGeom prst="flowChartOffpage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ko-KR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モーセは　くなんを</a:t>
            </a:r>
            <a:endParaRPr lang="en-US" altLang="ja-JP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とおして　</a:t>
            </a:r>
            <a:endParaRPr lang="en-US" altLang="ja-JP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けいやくに　ねを　</a:t>
            </a:r>
            <a:endParaRPr lang="en-US" altLang="ja-JP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おろしました</a:t>
            </a:r>
            <a:endParaRPr lang="ko-KR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4" name="그림 3" descr="음식, 그릇, 초밥이(가) 표시된 사진&#10;&#10;자동 생성된 설명">
            <a:extLst>
              <a:ext uri="{FF2B5EF4-FFF2-40B4-BE49-F238E27FC236}">
                <a16:creationId xmlns:a16="http://schemas.microsoft.com/office/drawing/2014/main" id="{F600781D-CFE9-4091-AA9F-160F68D58A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r="8197"/>
          <a:stretch/>
        </p:blipFill>
        <p:spPr>
          <a:xfrm>
            <a:off x="3164400" y="1700808"/>
            <a:ext cx="2815200" cy="25021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5" name="순서도: 다른 페이지 연결선 14">
            <a:extLst>
              <a:ext uri="{FF2B5EF4-FFF2-40B4-BE49-F238E27FC236}">
                <a16:creationId xmlns:a16="http://schemas.microsoft.com/office/drawing/2014/main" id="{3207C98D-688A-4F0A-9E58-72BE06BE13DD}"/>
              </a:ext>
            </a:extLst>
          </p:cNvPr>
          <p:cNvSpPr/>
          <p:nvPr/>
        </p:nvSpPr>
        <p:spPr>
          <a:xfrm>
            <a:off x="6156176" y="4009719"/>
            <a:ext cx="2880320" cy="2502196"/>
          </a:xfrm>
          <a:prstGeom prst="flowChartOffpage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ko-KR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ja-JP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モーセは　ききを</a:t>
            </a:r>
            <a:endParaRPr lang="en-US" altLang="ja-JP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とおして　けいやくが</a:t>
            </a:r>
            <a:endParaRPr lang="en-US" altLang="ja-JP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たいしつに　</a:t>
            </a:r>
            <a:endParaRPr lang="en-US" altLang="ja-JP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なりました</a:t>
            </a:r>
            <a:endParaRPr lang="ko-KR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20C8566-7B0C-4457-ADFF-C0E270A450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r="7961"/>
          <a:stretch/>
        </p:blipFill>
        <p:spPr>
          <a:xfrm>
            <a:off x="6206867" y="1700808"/>
            <a:ext cx="2815200" cy="25021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08205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실내이(가) 표시된 사진&#10;&#10;자동 생성된 설명">
            <a:extLst>
              <a:ext uri="{FF2B5EF4-FFF2-40B4-BE49-F238E27FC236}">
                <a16:creationId xmlns:a16="http://schemas.microsoft.com/office/drawing/2014/main" id="{99D65CD7-BC77-4C8B-AF01-EF85BD6D32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1"/>
            <a:ext cx="9144000" cy="6957392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EEE4A403-C946-4B4F-83FF-E8D42B353CE3}"/>
              </a:ext>
            </a:extLst>
          </p:cNvPr>
          <p:cNvSpPr/>
          <p:nvPr/>
        </p:nvSpPr>
        <p:spPr>
          <a:xfrm>
            <a:off x="0" y="-99392"/>
            <a:ext cx="9144000" cy="1035496"/>
          </a:xfrm>
          <a:prstGeom prst="roundRect">
            <a:avLst>
              <a:gd name="adj" fmla="val 10294"/>
            </a:avLst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3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2. </a:t>
            </a:r>
            <a:r>
              <a:rPr lang="ja-JP" altLang="en-US" sz="3200" spc="3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モーセに　</a:t>
            </a:r>
            <a:endParaRPr lang="en-US" altLang="ja-JP" sz="3200" spc="3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spc="3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ちの　けいやくを　かたられました</a:t>
            </a:r>
            <a:endParaRPr kumimoji="1" lang="ko-KR" altLang="en-US" sz="32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417AF-E06C-44DD-9D2C-E818B3C611B6}"/>
              </a:ext>
            </a:extLst>
          </p:cNvPr>
          <p:cNvSpPr txBox="1"/>
          <p:nvPr/>
        </p:nvSpPr>
        <p:spPr>
          <a:xfrm>
            <a:off x="32326" y="24978"/>
            <a:ext cx="2019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220053C-0E8A-4297-9F44-BBF6E2BAA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160" y="2348880"/>
            <a:ext cx="3730840" cy="4336761"/>
          </a:xfrm>
          <a:prstGeom prst="rect">
            <a:avLst/>
          </a:prstGeom>
        </p:spPr>
      </p:pic>
      <p:pic>
        <p:nvPicPr>
          <p:cNvPr id="13" name="그림 12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C41F928F-B164-4643-B888-FFCD8EDAE7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359120"/>
            <a:ext cx="3257079" cy="249888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C4737C6-8E99-40F4-A0E5-8DC3B254B9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8" t="11051" r="9840" b="4487"/>
          <a:stretch/>
        </p:blipFill>
        <p:spPr>
          <a:xfrm>
            <a:off x="0" y="1484783"/>
            <a:ext cx="2902502" cy="5373217"/>
          </a:xfrm>
          <a:prstGeom prst="rect">
            <a:avLst/>
          </a:prstGeom>
        </p:spPr>
      </p:pic>
      <p:sp>
        <p:nvSpPr>
          <p:cNvPr id="3" name="화살표: 오각형 2">
            <a:extLst>
              <a:ext uri="{FF2B5EF4-FFF2-40B4-BE49-F238E27FC236}">
                <a16:creationId xmlns:a16="http://schemas.microsoft.com/office/drawing/2014/main" id="{90C7CC95-9637-4AE5-BEBB-88E0A971FF3E}"/>
              </a:ext>
            </a:extLst>
          </p:cNvPr>
          <p:cNvSpPr/>
          <p:nvPr/>
        </p:nvSpPr>
        <p:spPr>
          <a:xfrm flipH="1">
            <a:off x="2902501" y="993082"/>
            <a:ext cx="6267957" cy="1036800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</a:t>
            </a:r>
            <a:r>
              <a:rPr lang="ja-JP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ちちを　のんでいた　ときに　</a:t>
            </a:r>
            <a:endParaRPr lang="en-US" altLang="ja-JP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ははから　きいた　けいやくでした</a:t>
            </a:r>
            <a:endParaRPr lang="ko-KR" alt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406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하늘, 실외, 자연이(가) 표시된 사진&#10;&#10;자동 생성된 설명">
            <a:extLst>
              <a:ext uri="{FF2B5EF4-FFF2-40B4-BE49-F238E27FC236}">
                <a16:creationId xmlns:a16="http://schemas.microsoft.com/office/drawing/2014/main" id="{D4C79DAB-413B-49BE-9C85-4CCCB0C9C3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9144001" cy="6905030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EEE4A403-C946-4B4F-83FF-E8D42B353CE3}"/>
              </a:ext>
            </a:extLst>
          </p:cNvPr>
          <p:cNvSpPr/>
          <p:nvPr/>
        </p:nvSpPr>
        <p:spPr>
          <a:xfrm>
            <a:off x="0" y="-99392"/>
            <a:ext cx="9144000" cy="1035496"/>
          </a:xfrm>
          <a:prstGeom prst="roundRect">
            <a:avLst>
              <a:gd name="adj" fmla="val 10294"/>
            </a:avLst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  </a:t>
            </a:r>
            <a:r>
              <a:rPr kumimoji="1" lang="en-US" altLang="ko-KR" sz="3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2. </a:t>
            </a:r>
            <a:r>
              <a:rPr kumimoji="1" lang="ja-JP" altLang="en-US" sz="3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かみさまが　モーセに　</a:t>
            </a:r>
            <a:endParaRPr kumimoji="1" lang="en-US" altLang="ja-JP" sz="32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ちの　けいやくを　かたられました</a:t>
            </a:r>
            <a:endParaRPr kumimoji="1" lang="ko-KR" altLang="en-US" sz="32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417AF-E06C-44DD-9D2C-E818B3C611B6}"/>
              </a:ext>
            </a:extLst>
          </p:cNvPr>
          <p:cNvSpPr txBox="1"/>
          <p:nvPr/>
        </p:nvSpPr>
        <p:spPr>
          <a:xfrm>
            <a:off x="32326" y="24978"/>
            <a:ext cx="1947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7BB611D-A18E-4E6B-ABD1-8FC54DDA14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461" y="1883341"/>
            <a:ext cx="3387546" cy="492229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B350841-0D80-4996-9676-3436BD1A93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032" y="3573016"/>
            <a:ext cx="3600400" cy="2739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47FD4D1F-8085-4571-9DD1-390DF55D1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79" y="1883341"/>
            <a:ext cx="4067944" cy="5108310"/>
          </a:xfrm>
          <a:prstGeom prst="rect">
            <a:avLst/>
          </a:prstGeom>
        </p:spPr>
      </p:pic>
      <p:sp>
        <p:nvSpPr>
          <p:cNvPr id="9" name="화살표: 오각형 8">
            <a:extLst>
              <a:ext uri="{FF2B5EF4-FFF2-40B4-BE49-F238E27FC236}">
                <a16:creationId xmlns:a16="http://schemas.microsoft.com/office/drawing/2014/main" id="{C3236DAD-A11E-4806-BE21-1553816C2339}"/>
              </a:ext>
            </a:extLst>
          </p:cNvPr>
          <p:cNvSpPr/>
          <p:nvPr/>
        </p:nvSpPr>
        <p:spPr>
          <a:xfrm flipH="1">
            <a:off x="2483767" y="993082"/>
            <a:ext cx="6686691" cy="103680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2)80</a:t>
            </a:r>
            <a:r>
              <a:rPr lang="ja-JP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ねんかん　こころに　ほかんして　かくにんしていた　けいやくでした</a:t>
            </a:r>
            <a:endParaRPr lang="ko-KR" alt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037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산, 실외, 바위, 계곡이(가) 표시된 사진&#10;&#10;자동 생성된 설명">
            <a:extLst>
              <a:ext uri="{FF2B5EF4-FFF2-40B4-BE49-F238E27FC236}">
                <a16:creationId xmlns:a16="http://schemas.microsoft.com/office/drawing/2014/main" id="{2580E905-4540-4F7D-82A1-3BE7EC9505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1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EEE4A403-C946-4B4F-83FF-E8D42B353CE3}"/>
              </a:ext>
            </a:extLst>
          </p:cNvPr>
          <p:cNvSpPr/>
          <p:nvPr/>
        </p:nvSpPr>
        <p:spPr>
          <a:xfrm>
            <a:off x="0" y="-99392"/>
            <a:ext cx="9144000" cy="1035496"/>
          </a:xfrm>
          <a:prstGeom prst="roundRect">
            <a:avLst>
              <a:gd name="adj" fmla="val 10294"/>
            </a:avLst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  </a:t>
            </a:r>
            <a:r>
              <a:rPr kumimoji="1" lang="en-US" altLang="ko-KR" sz="3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2. </a:t>
            </a:r>
            <a:r>
              <a:rPr kumimoji="1" lang="ja-JP" altLang="en-US" sz="3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かみさまが　モーセに　</a:t>
            </a:r>
            <a:endParaRPr kumimoji="1" lang="en-US" altLang="ja-JP" sz="32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ちの　けいやくを　かたられました</a:t>
            </a:r>
            <a:endParaRPr kumimoji="1" lang="ko-KR" altLang="en-US" sz="32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417AF-E06C-44DD-9D2C-E818B3C611B6}"/>
              </a:ext>
            </a:extLst>
          </p:cNvPr>
          <p:cNvSpPr txBox="1"/>
          <p:nvPr/>
        </p:nvSpPr>
        <p:spPr>
          <a:xfrm>
            <a:off x="32326" y="24978"/>
            <a:ext cx="1875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47BB611D-A18E-4E6B-ABD1-8FC54DDA1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4035" y="2122851"/>
            <a:ext cx="3360568" cy="5047882"/>
          </a:xfrm>
          <a:prstGeom prst="rect">
            <a:avLst/>
          </a:prstGeom>
        </p:spPr>
      </p:pic>
      <p:pic>
        <p:nvPicPr>
          <p:cNvPr id="6" name="그래픽 5" descr="시들어가는 나무 단색으로 채워진">
            <a:extLst>
              <a:ext uri="{FF2B5EF4-FFF2-40B4-BE49-F238E27FC236}">
                <a16:creationId xmlns:a16="http://schemas.microsoft.com/office/drawing/2014/main" id="{C2F170A3-75B1-4B92-9D09-09793C453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99725" y="3734734"/>
            <a:ext cx="3100125" cy="3100125"/>
          </a:xfrm>
          <a:prstGeom prst="rect">
            <a:avLst/>
          </a:prstGeom>
        </p:spPr>
      </p:pic>
      <p:pic>
        <p:nvPicPr>
          <p:cNvPr id="13" name="그림 12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D82FE8B1-2293-42EB-BFDD-38275B53AC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851" y="1868294"/>
            <a:ext cx="3128815" cy="3732880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DACEACA4-F8FD-4BA0-A103-D497AF1D63E1}"/>
              </a:ext>
            </a:extLst>
          </p:cNvPr>
          <p:cNvGrpSpPr/>
          <p:nvPr/>
        </p:nvGrpSpPr>
        <p:grpSpPr>
          <a:xfrm>
            <a:off x="4139952" y="2186847"/>
            <a:ext cx="2952328" cy="3049494"/>
            <a:chOff x="-2263991" y="762705"/>
            <a:chExt cx="2952328" cy="3049494"/>
          </a:xfrm>
        </p:grpSpPr>
        <p:sp>
          <p:nvSpPr>
            <p:cNvPr id="16" name="폭발: 8pt 15">
              <a:extLst>
                <a:ext uri="{FF2B5EF4-FFF2-40B4-BE49-F238E27FC236}">
                  <a16:creationId xmlns:a16="http://schemas.microsoft.com/office/drawing/2014/main" id="{D3319BFD-6952-4F93-8766-04B871AB5AA4}"/>
                </a:ext>
              </a:extLst>
            </p:cNvPr>
            <p:cNvSpPr/>
            <p:nvPr/>
          </p:nvSpPr>
          <p:spPr>
            <a:xfrm>
              <a:off x="-2263991" y="762705"/>
              <a:ext cx="2952328" cy="3049494"/>
            </a:xfrm>
            <a:prstGeom prst="irregularSeal1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CACB0B-4C7B-4468-8BDD-993FEF654C1A}"/>
                </a:ext>
              </a:extLst>
            </p:cNvPr>
            <p:cNvSpPr txBox="1"/>
            <p:nvPr/>
          </p:nvSpPr>
          <p:spPr>
            <a:xfrm>
              <a:off x="-1903951" y="1802760"/>
              <a:ext cx="22322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ここは　せいなる　ちである　はきものを　ぬぎなさい</a:t>
              </a:r>
              <a:endParaRPr lang="ko-KR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endParaRPr>
            </a:p>
          </p:txBody>
        </p:sp>
      </p:grpSp>
      <p:sp>
        <p:nvSpPr>
          <p:cNvPr id="19" name="화살표: 오각형 18">
            <a:extLst>
              <a:ext uri="{FF2B5EF4-FFF2-40B4-BE49-F238E27FC236}">
                <a16:creationId xmlns:a16="http://schemas.microsoft.com/office/drawing/2014/main" id="{2481F7F8-18B8-4345-9B46-1751D82E9EB9}"/>
              </a:ext>
            </a:extLst>
          </p:cNvPr>
          <p:cNvSpPr/>
          <p:nvPr/>
        </p:nvSpPr>
        <p:spPr>
          <a:xfrm flipH="1">
            <a:off x="3131840" y="993082"/>
            <a:ext cx="6038619" cy="1036800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</a:t>
            </a:r>
            <a:r>
              <a:rPr lang="ja-JP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ホレブの　やまで　もういちど　けいやくを　かくにん　されました</a:t>
            </a:r>
            <a:endParaRPr lang="en-US" altLang="ko-K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650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EEE4A403-C946-4B4F-83FF-E8D42B353CE3}"/>
              </a:ext>
            </a:extLst>
          </p:cNvPr>
          <p:cNvSpPr/>
          <p:nvPr/>
        </p:nvSpPr>
        <p:spPr>
          <a:xfrm>
            <a:off x="0" y="-99392"/>
            <a:ext cx="9144000" cy="1035496"/>
          </a:xfrm>
          <a:prstGeom prst="roundRect">
            <a:avLst>
              <a:gd name="adj" fmla="val 10294"/>
            </a:avLst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けいやくを　にぎっていた　イスラエル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みんぞくは　しゅエジプト　しました</a:t>
            </a:r>
            <a:endParaRPr kumimoji="1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417AF-E06C-44DD-9D2C-E818B3C611B6}"/>
              </a:ext>
            </a:extLst>
          </p:cNvPr>
          <p:cNvSpPr txBox="1"/>
          <p:nvPr/>
        </p:nvSpPr>
        <p:spPr>
          <a:xfrm>
            <a:off x="32326" y="24978"/>
            <a:ext cx="1947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3DC9AB42-2BF6-4F92-A89A-1AD76640ECD3}"/>
              </a:ext>
            </a:extLst>
          </p:cNvPr>
          <p:cNvGrpSpPr/>
          <p:nvPr/>
        </p:nvGrpSpPr>
        <p:grpSpPr>
          <a:xfrm>
            <a:off x="1117174" y="1268760"/>
            <a:ext cx="6916868" cy="5191271"/>
            <a:chOff x="1117174" y="1341674"/>
            <a:chExt cx="6916868" cy="5191271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19D81A92-AF72-402F-BFD4-8545D4D090CB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79" b="5346"/>
            <a:stretch/>
          </p:blipFill>
          <p:spPr>
            <a:xfrm>
              <a:off x="1117174" y="1344454"/>
              <a:ext cx="2160000" cy="1590947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8329D1C1-0946-429D-815B-F51B0DF18E79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0" r="30745"/>
            <a:stretch/>
          </p:blipFill>
          <p:spPr>
            <a:xfrm>
              <a:off x="3458686" y="1341674"/>
              <a:ext cx="2160000" cy="1590947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0" name="그림 19" descr="텍스트이(가) 표시된 사진&#10;&#10;자동 생성된 설명">
              <a:extLst>
                <a:ext uri="{FF2B5EF4-FFF2-40B4-BE49-F238E27FC236}">
                  <a16:creationId xmlns:a16="http://schemas.microsoft.com/office/drawing/2014/main" id="{57DB2BC0-803C-4900-B842-D4177A1BFE6D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06" r="14170"/>
            <a:stretch/>
          </p:blipFill>
          <p:spPr>
            <a:xfrm>
              <a:off x="5869078" y="1341674"/>
              <a:ext cx="2160000" cy="1590947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F4E6DFC3-1695-441E-AEE5-7B262438BD46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174" y="3140969"/>
              <a:ext cx="2160000" cy="1590947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8D272C4D-378B-4DBD-84A1-8EB7C9DF04C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77" r="16881"/>
            <a:stretch/>
          </p:blipFill>
          <p:spPr>
            <a:xfrm>
              <a:off x="3492000" y="3140968"/>
              <a:ext cx="2160000" cy="1590947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4" name="그림 13" descr="텍스트, 클립아트이(가) 표시된 사진&#10;&#10;자동 생성된 설명">
              <a:extLst>
                <a:ext uri="{FF2B5EF4-FFF2-40B4-BE49-F238E27FC236}">
                  <a16:creationId xmlns:a16="http://schemas.microsoft.com/office/drawing/2014/main" id="{E9446821-D188-4592-8A38-2B0D75728C17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953"/>
            <a:stretch/>
          </p:blipFill>
          <p:spPr>
            <a:xfrm>
              <a:off x="5874042" y="3140054"/>
              <a:ext cx="2160000" cy="1590947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8" name="그림 17" descr="텍스트이(가) 표시된 사진&#10;&#10;자동 생성된 설명">
              <a:extLst>
                <a:ext uri="{FF2B5EF4-FFF2-40B4-BE49-F238E27FC236}">
                  <a16:creationId xmlns:a16="http://schemas.microsoft.com/office/drawing/2014/main" id="{2037CD42-94BC-4DA8-9F8E-91A8A6374C8D}"/>
                </a:ext>
              </a:extLst>
            </p:cNvPr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86" b="17815"/>
            <a:stretch/>
          </p:blipFill>
          <p:spPr>
            <a:xfrm>
              <a:off x="1117174" y="4941998"/>
              <a:ext cx="2160000" cy="1590947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6" name="그림 15" descr="텍스트이(가) 표시된 사진&#10;&#10;자동 생성된 설명">
              <a:extLst>
                <a:ext uri="{FF2B5EF4-FFF2-40B4-BE49-F238E27FC236}">
                  <a16:creationId xmlns:a16="http://schemas.microsoft.com/office/drawing/2014/main" id="{CD21E068-9EA9-4FFC-9036-60F3AC96B89F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" t="-231" r="47488"/>
            <a:stretch/>
          </p:blipFill>
          <p:spPr>
            <a:xfrm>
              <a:off x="3503010" y="4940262"/>
              <a:ext cx="2160000" cy="1590947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8" name="그림 27" descr="텍스트이(가) 표시된 사진&#10;&#10;자동 생성된 설명">
              <a:extLst>
                <a:ext uri="{FF2B5EF4-FFF2-40B4-BE49-F238E27FC236}">
                  <a16:creationId xmlns:a16="http://schemas.microsoft.com/office/drawing/2014/main" id="{8C9F28EE-6C13-4FA9-A8E8-A5C3C81AC8E4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983"/>
            <a:stretch/>
          </p:blipFill>
          <p:spPr>
            <a:xfrm>
              <a:off x="5858034" y="4938434"/>
              <a:ext cx="2160000" cy="1590947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30" name="사각형: 모서리가 접힌 도형 29">
            <a:extLst>
              <a:ext uri="{FF2B5EF4-FFF2-40B4-BE49-F238E27FC236}">
                <a16:creationId xmlns:a16="http://schemas.microsoft.com/office/drawing/2014/main" id="{C5756045-04C4-46A9-ADF6-1E8508052EBE}"/>
              </a:ext>
            </a:extLst>
          </p:cNvPr>
          <p:cNvSpPr/>
          <p:nvPr/>
        </p:nvSpPr>
        <p:spPr>
          <a:xfrm>
            <a:off x="4021214" y="1739782"/>
            <a:ext cx="1113314" cy="648899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かえる</a:t>
            </a:r>
            <a:endParaRPr lang="ko-KR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1" name="사각형: 모서리가 접힌 도형 30">
            <a:extLst>
              <a:ext uri="{FF2B5EF4-FFF2-40B4-BE49-F238E27FC236}">
                <a16:creationId xmlns:a16="http://schemas.microsoft.com/office/drawing/2014/main" id="{F63FE635-3475-4C67-8AE4-60BC8DA9DA57}"/>
              </a:ext>
            </a:extLst>
          </p:cNvPr>
          <p:cNvSpPr/>
          <p:nvPr/>
        </p:nvSpPr>
        <p:spPr>
          <a:xfrm>
            <a:off x="1621812" y="1739783"/>
            <a:ext cx="1113314" cy="648899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</a:t>
            </a:r>
            <a:endParaRPr lang="ko-KR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2" name="사각형: 모서리가 접힌 도형 31">
            <a:extLst>
              <a:ext uri="{FF2B5EF4-FFF2-40B4-BE49-F238E27FC236}">
                <a16:creationId xmlns:a16="http://schemas.microsoft.com/office/drawing/2014/main" id="{65BDC594-B839-48FF-BC3B-B2B11980FE68}"/>
              </a:ext>
            </a:extLst>
          </p:cNvPr>
          <p:cNvSpPr/>
          <p:nvPr/>
        </p:nvSpPr>
        <p:spPr>
          <a:xfrm>
            <a:off x="6392421" y="1739781"/>
            <a:ext cx="1113314" cy="648899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ぶよ</a:t>
            </a:r>
            <a:endParaRPr lang="ko-KR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3" name="사각형: 모서리가 접힌 도형 32">
            <a:extLst>
              <a:ext uri="{FF2B5EF4-FFF2-40B4-BE49-F238E27FC236}">
                <a16:creationId xmlns:a16="http://schemas.microsoft.com/office/drawing/2014/main" id="{2B383D50-457C-48D8-99D6-E3B1C4F695D2}"/>
              </a:ext>
            </a:extLst>
          </p:cNvPr>
          <p:cNvSpPr/>
          <p:nvPr/>
        </p:nvSpPr>
        <p:spPr>
          <a:xfrm>
            <a:off x="1636909" y="3538162"/>
            <a:ext cx="1113314" cy="648899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はえ</a:t>
            </a:r>
            <a:endParaRPr lang="ko-KR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4" name="사각형: 모서리가 접힌 도형 33">
            <a:extLst>
              <a:ext uri="{FF2B5EF4-FFF2-40B4-BE49-F238E27FC236}">
                <a16:creationId xmlns:a16="http://schemas.microsoft.com/office/drawing/2014/main" id="{1C35449F-218C-4992-B35A-6C4A18FC2416}"/>
              </a:ext>
            </a:extLst>
          </p:cNvPr>
          <p:cNvSpPr/>
          <p:nvPr/>
        </p:nvSpPr>
        <p:spPr>
          <a:xfrm>
            <a:off x="4018951" y="3540276"/>
            <a:ext cx="1113314" cy="648899"/>
          </a:xfrm>
          <a:prstGeom prst="foldedCorne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かちく</a:t>
            </a:r>
            <a:endParaRPr lang="ko-KR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5" name="사각형: 모서리가 접힌 도형 34">
            <a:extLst>
              <a:ext uri="{FF2B5EF4-FFF2-40B4-BE49-F238E27FC236}">
                <a16:creationId xmlns:a16="http://schemas.microsoft.com/office/drawing/2014/main" id="{FB410858-510F-4C2F-8807-22CDB0C4CBEE}"/>
              </a:ext>
            </a:extLst>
          </p:cNvPr>
          <p:cNvSpPr/>
          <p:nvPr/>
        </p:nvSpPr>
        <p:spPr>
          <a:xfrm>
            <a:off x="6178951" y="3538161"/>
            <a:ext cx="1326784" cy="648899"/>
          </a:xfrm>
          <a:prstGeom prst="foldedCorne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しゅもつ</a:t>
            </a:r>
            <a:endParaRPr lang="ko-KR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6" name="사각형: 모서리가 접힌 도형 35">
            <a:extLst>
              <a:ext uri="{FF2B5EF4-FFF2-40B4-BE49-F238E27FC236}">
                <a16:creationId xmlns:a16="http://schemas.microsoft.com/office/drawing/2014/main" id="{55F1CC83-8D5E-4705-8E51-323D20810727}"/>
              </a:ext>
            </a:extLst>
          </p:cNvPr>
          <p:cNvSpPr/>
          <p:nvPr/>
        </p:nvSpPr>
        <p:spPr>
          <a:xfrm>
            <a:off x="1643913" y="5336543"/>
            <a:ext cx="1113314" cy="648899"/>
          </a:xfrm>
          <a:prstGeom prst="foldedCorner">
            <a:avLst/>
          </a:prstGeom>
          <a:solidFill>
            <a:srgbClr val="5F8DF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ひょう</a:t>
            </a:r>
            <a:endParaRPr lang="ko-KR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7" name="사각형: 모서리가 접힌 도형 36">
            <a:extLst>
              <a:ext uri="{FF2B5EF4-FFF2-40B4-BE49-F238E27FC236}">
                <a16:creationId xmlns:a16="http://schemas.microsoft.com/office/drawing/2014/main" id="{8DA741FF-E6D0-4222-8220-56555A43DD79}"/>
              </a:ext>
            </a:extLst>
          </p:cNvPr>
          <p:cNvSpPr/>
          <p:nvPr/>
        </p:nvSpPr>
        <p:spPr>
          <a:xfrm>
            <a:off x="4026353" y="5336543"/>
            <a:ext cx="1113314" cy="648899"/>
          </a:xfrm>
          <a:prstGeom prst="foldedCorner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いなご</a:t>
            </a:r>
            <a:endParaRPr lang="ko-KR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8" name="사각형: 모서리가 접힌 도형 37">
            <a:extLst>
              <a:ext uri="{FF2B5EF4-FFF2-40B4-BE49-F238E27FC236}">
                <a16:creationId xmlns:a16="http://schemas.microsoft.com/office/drawing/2014/main" id="{6DFF2A68-D592-41A3-B407-C5278209329C}"/>
              </a:ext>
            </a:extLst>
          </p:cNvPr>
          <p:cNvSpPr/>
          <p:nvPr/>
        </p:nvSpPr>
        <p:spPr>
          <a:xfrm>
            <a:off x="6186353" y="5336542"/>
            <a:ext cx="1308338" cy="648899"/>
          </a:xfrm>
          <a:prstGeom prst="foldedCorner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くらやみ</a:t>
            </a:r>
            <a:endParaRPr lang="ko-KR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15D0A2-2EB6-414D-8E59-D4B0D107F669}"/>
              </a:ext>
            </a:extLst>
          </p:cNvPr>
          <p:cNvSpPr txBox="1"/>
          <p:nvPr/>
        </p:nvSpPr>
        <p:spPr>
          <a:xfrm>
            <a:off x="5868144" y="6538444"/>
            <a:ext cx="2352156" cy="2616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o-KR" altLang="en-US" sz="1100" dirty="0">
                <a:latin typeface="HY견고딕" panose="02030600000101010101" pitchFamily="18" charset="-127"/>
                <a:ea typeface="HY견고딕" panose="02030600000101010101" pitchFamily="18" charset="-127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성경 </a:t>
            </a:r>
            <a:r>
              <a:rPr lang="en-US" altLang="ko-KR" sz="1100" dirty="0">
                <a:latin typeface="HY견고딕" panose="02030600000101010101" pitchFamily="18" charset="-127"/>
                <a:ea typeface="HY견고딕" panose="02030600000101010101" pitchFamily="18" charset="-127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2.0 </a:t>
            </a:r>
            <a:r>
              <a:rPr lang="ko-KR" altLang="en-US" sz="1100" dirty="0">
                <a:latin typeface="HY견고딕" panose="02030600000101010101" pitchFamily="18" charset="-127"/>
                <a:ea typeface="HY견고딕" panose="02030600000101010101" pitchFamily="18" charset="-127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공식 블로그 </a:t>
            </a:r>
            <a:r>
              <a:rPr lang="en-US" altLang="ko-KR" sz="1100" dirty="0">
                <a:latin typeface="HY견고딕" panose="02030600000101010101" pitchFamily="18" charset="-127"/>
                <a:ea typeface="HY견고딕" panose="02030600000101010101" pitchFamily="18" charset="-127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(daum.net)</a:t>
            </a:r>
            <a:endParaRPr lang="ko-KR" altLang="en-US" sz="11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5" name="그림 44" descr="텍스트이(가) 표시된 사진&#10;&#10;자동 생성된 설명">
            <a:extLst>
              <a:ext uri="{FF2B5EF4-FFF2-40B4-BE49-F238E27FC236}">
                <a16:creationId xmlns:a16="http://schemas.microsoft.com/office/drawing/2014/main" id="{290F407C-7584-4629-8887-FC1D43B745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718" y="2963585"/>
            <a:ext cx="4886958" cy="3426700"/>
          </a:xfrm>
          <a:prstGeom prst="rect">
            <a:avLst/>
          </a:prstGeom>
        </p:spPr>
      </p:pic>
      <p:pic>
        <p:nvPicPr>
          <p:cNvPr id="47" name="그림 46" descr="텍스트이(가) 표시된 사진&#10;&#10;자동 생성된 설명">
            <a:extLst>
              <a:ext uri="{FF2B5EF4-FFF2-40B4-BE49-F238E27FC236}">
                <a16:creationId xmlns:a16="http://schemas.microsoft.com/office/drawing/2014/main" id="{8CA8EBBE-41FC-430E-A65D-E3D8C08C89D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526" y="2349933"/>
            <a:ext cx="5298819" cy="3596761"/>
          </a:xfrm>
          <a:prstGeom prst="rect">
            <a:avLst/>
          </a:prstGeom>
        </p:spPr>
      </p:pic>
      <p:pic>
        <p:nvPicPr>
          <p:cNvPr id="43" name="그림 42" descr="텍스트이(가) 표시된 사진&#10;&#10;자동 생성된 설명">
            <a:extLst>
              <a:ext uri="{FF2B5EF4-FFF2-40B4-BE49-F238E27FC236}">
                <a16:creationId xmlns:a16="http://schemas.microsoft.com/office/drawing/2014/main" id="{B3D59031-C285-4815-94B4-1283D5FE7DF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002528"/>
            <a:ext cx="15636459" cy="5797526"/>
          </a:xfrm>
          <a:prstGeom prst="rect">
            <a:avLst/>
          </a:prstGeom>
        </p:spPr>
      </p:pic>
      <p:sp>
        <p:nvSpPr>
          <p:cNvPr id="3" name="화살표: 오른쪽 2">
            <a:extLst>
              <a:ext uri="{FF2B5EF4-FFF2-40B4-BE49-F238E27FC236}">
                <a16:creationId xmlns:a16="http://schemas.microsoft.com/office/drawing/2014/main" id="{0FD451C3-0315-4630-98CE-CAA1E49407E5}"/>
              </a:ext>
            </a:extLst>
          </p:cNvPr>
          <p:cNvSpPr/>
          <p:nvPr/>
        </p:nvSpPr>
        <p:spPr>
          <a:xfrm>
            <a:off x="90696" y="852762"/>
            <a:ext cx="9119763" cy="2247322"/>
          </a:xfrm>
          <a:prstGeom prst="rightArrow">
            <a:avLst>
              <a:gd name="adj1" fmla="val 50000"/>
              <a:gd name="adj2" fmla="val 61920"/>
            </a:avLst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</a:t>
            </a:r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エジプトを　１０のわざわいを　とおして　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さばかれました</a:t>
            </a:r>
            <a:endParaRPr lang="ko-KR" alt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0" name="화살표: 오른쪽 39">
            <a:extLst>
              <a:ext uri="{FF2B5EF4-FFF2-40B4-BE49-F238E27FC236}">
                <a16:creationId xmlns:a16="http://schemas.microsoft.com/office/drawing/2014/main" id="{DCB007DC-9985-45BF-A4B8-3C387E1895D9}"/>
              </a:ext>
            </a:extLst>
          </p:cNvPr>
          <p:cNvSpPr/>
          <p:nvPr/>
        </p:nvSpPr>
        <p:spPr>
          <a:xfrm>
            <a:off x="90695" y="2559863"/>
            <a:ext cx="9119763" cy="2247323"/>
          </a:xfrm>
          <a:prstGeom prst="rightArrow">
            <a:avLst>
              <a:gd name="adj1" fmla="val 50000"/>
              <a:gd name="adj2" fmla="val 62081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</a:t>
            </a:r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１０のわざわいを　１０のきせきに　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かえられました</a:t>
            </a:r>
            <a:endParaRPr lang="ko-KR" alt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2" name="화살표: 오른쪽 41">
            <a:extLst>
              <a:ext uri="{FF2B5EF4-FFF2-40B4-BE49-F238E27FC236}">
                <a16:creationId xmlns:a16="http://schemas.microsoft.com/office/drawing/2014/main" id="{5514E4C9-FA22-4A70-A69F-9CDFECB3D3E2}"/>
              </a:ext>
            </a:extLst>
          </p:cNvPr>
          <p:cNvSpPr/>
          <p:nvPr/>
        </p:nvSpPr>
        <p:spPr>
          <a:xfrm>
            <a:off x="-21196" y="4483378"/>
            <a:ext cx="9119763" cy="2247323"/>
          </a:xfrm>
          <a:prstGeom prst="rightArrow">
            <a:avLst>
              <a:gd name="adj1" fmla="val 50000"/>
              <a:gd name="adj2" fmla="val 61687"/>
            </a:avLst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</a:t>
            </a:r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エジプトに　おこった　１０のわざわいは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せかいふくいんかの　しょうこに　なりました</a:t>
            </a:r>
            <a:endParaRPr lang="ko-KR" alt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358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1" grpId="0"/>
      <p:bldP spid="3" grpId="0" animBg="1"/>
      <p:bldP spid="40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>
            <a:extLst>
              <a:ext uri="{FF2B5EF4-FFF2-40B4-BE49-F238E27FC236}">
                <a16:creationId xmlns:a16="http://schemas.microsoft.com/office/drawing/2014/main" id="{7C6146A1-2F13-4165-A6A7-33EFAC564F09}"/>
              </a:ext>
            </a:extLst>
          </p:cNvPr>
          <p:cNvGrpSpPr/>
          <p:nvPr/>
        </p:nvGrpSpPr>
        <p:grpSpPr>
          <a:xfrm>
            <a:off x="0" y="-99392"/>
            <a:ext cx="9144000" cy="1035496"/>
            <a:chOff x="0" y="-99392"/>
            <a:chExt cx="9144000" cy="1035496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BA67BF12-1093-44CA-9915-D5432E76323B}"/>
                </a:ext>
              </a:extLst>
            </p:cNvPr>
            <p:cNvSpPr/>
            <p:nvPr/>
          </p:nvSpPr>
          <p:spPr>
            <a:xfrm>
              <a:off x="0" y="-99392"/>
              <a:ext cx="9144000" cy="1035496"/>
            </a:xfrm>
            <a:prstGeom prst="roundRect">
              <a:avLst>
                <a:gd name="adj" fmla="val 10294"/>
              </a:avLst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3200" dirty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               </a:t>
              </a:r>
              <a:r>
                <a:rPr lang="en-US" altLang="ko-KR" sz="3200" dirty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Nobody                   Everybody   </a:t>
              </a:r>
              <a:endParaRPr kumimoji="1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ECB7CF-73AA-4610-977A-BD6341EA88B2}"/>
                </a:ext>
              </a:extLst>
            </p:cNvPr>
            <p:cNvSpPr txBox="1"/>
            <p:nvPr/>
          </p:nvSpPr>
          <p:spPr>
            <a:xfrm>
              <a:off x="32326" y="24978"/>
              <a:ext cx="19473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けつろん</a:t>
              </a:r>
              <a:endParaRPr kumimoji="1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화살표: 오른쪽 10">
              <a:extLst>
                <a:ext uri="{FF2B5EF4-FFF2-40B4-BE49-F238E27FC236}">
                  <a16:creationId xmlns:a16="http://schemas.microsoft.com/office/drawing/2014/main" id="{12C51795-9899-4999-B31B-A17FA9EB2F6A}"/>
                </a:ext>
              </a:extLst>
            </p:cNvPr>
            <p:cNvSpPr/>
            <p:nvPr/>
          </p:nvSpPr>
          <p:spPr>
            <a:xfrm>
              <a:off x="4572000" y="188640"/>
              <a:ext cx="1584176" cy="484632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4000" dirty="0">
                <a:latin typeface="+mn-ea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F6A286F-69AF-4172-999B-F19703A09FA6}"/>
              </a:ext>
            </a:extLst>
          </p:cNvPr>
          <p:cNvGrpSpPr/>
          <p:nvPr/>
        </p:nvGrpSpPr>
        <p:grpSpPr>
          <a:xfrm>
            <a:off x="2584551" y="2689803"/>
            <a:ext cx="3963745" cy="4069042"/>
            <a:chOff x="2584551" y="2689803"/>
            <a:chExt cx="3963745" cy="4069042"/>
          </a:xfrm>
        </p:grpSpPr>
        <p:pic>
          <p:nvPicPr>
            <p:cNvPr id="3" name="그림 2" descr="인형, 장난감, 벡터그래픽이(가) 표시된 사진&#10;&#10;자동 생성된 설명">
              <a:extLst>
                <a:ext uri="{FF2B5EF4-FFF2-40B4-BE49-F238E27FC236}">
                  <a16:creationId xmlns:a16="http://schemas.microsoft.com/office/drawing/2014/main" id="{90038583-C095-405E-B506-A668A5086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4941168"/>
              <a:ext cx="1981873" cy="1817677"/>
            </a:xfrm>
            <a:prstGeom prst="rect">
              <a:avLst/>
            </a:prstGeom>
          </p:spPr>
        </p:pic>
        <p:pic>
          <p:nvPicPr>
            <p:cNvPr id="5" name="그림 4" descr="텍스트, 장난감, 인형이(가) 표시된 사진&#10;&#10;자동 생성된 설명">
              <a:extLst>
                <a:ext uri="{FF2B5EF4-FFF2-40B4-BE49-F238E27FC236}">
                  <a16:creationId xmlns:a16="http://schemas.microsoft.com/office/drawing/2014/main" id="{5A69B7FD-88F4-40C6-95F2-87E47157C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1257" y="2689803"/>
              <a:ext cx="1717039" cy="1996835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BD2125CF-CB5B-4C72-B93E-5D25869AB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551" y="2818428"/>
              <a:ext cx="1389572" cy="1809619"/>
            </a:xfrm>
            <a:prstGeom prst="rect">
              <a:avLst/>
            </a:prstGeom>
          </p:spPr>
        </p:pic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C6BEDC2C-F354-4212-AD57-BFB3742E9FDD}"/>
              </a:ext>
            </a:extLst>
          </p:cNvPr>
          <p:cNvGrpSpPr/>
          <p:nvPr/>
        </p:nvGrpSpPr>
        <p:grpSpPr>
          <a:xfrm>
            <a:off x="143568" y="1345547"/>
            <a:ext cx="8856864" cy="5207181"/>
            <a:chOff x="143568" y="1345547"/>
            <a:chExt cx="8856864" cy="5207181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860C1F89-C37E-4A4F-A9B0-4785B8B98E84}"/>
                </a:ext>
              </a:extLst>
            </p:cNvPr>
            <p:cNvSpPr/>
            <p:nvPr/>
          </p:nvSpPr>
          <p:spPr>
            <a:xfrm>
              <a:off x="1043608" y="5517232"/>
              <a:ext cx="2304256" cy="1035496"/>
            </a:xfrm>
            <a:prstGeom prst="roundRect">
              <a:avLst/>
            </a:prstGeom>
            <a:ln w="57150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36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タラッパン</a:t>
              </a:r>
              <a:endParaRPr lang="ko-KR" altLang="en-US" sz="3600" dirty="0">
                <a:latin typeface="ＭＳ Ｐゴシック" panose="020B0600070205080204" pitchFamily="50" charset="-128"/>
                <a:ea typeface="HY견고딕" panose="02030600000101010101" pitchFamily="18" charset="-127"/>
              </a:endParaRPr>
            </a:p>
          </p:txBody>
        </p:sp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0956DC4C-764F-4D96-B1F8-66EABCBD8B9F}"/>
                </a:ext>
              </a:extLst>
            </p:cNvPr>
            <p:cNvSpPr/>
            <p:nvPr/>
          </p:nvSpPr>
          <p:spPr>
            <a:xfrm>
              <a:off x="143568" y="3140968"/>
              <a:ext cx="2304256" cy="1035496"/>
            </a:xfrm>
            <a:prstGeom prst="roundRect">
              <a:avLst/>
            </a:prstGeom>
            <a:ln w="5715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36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チームの</a:t>
              </a:r>
              <a:endParaRPr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lang="ja-JP" altLang="en-US" sz="36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はたらき</a:t>
              </a:r>
              <a:endParaRPr lang="ko-KR" altLang="en-US" sz="3600" dirty="0">
                <a:latin typeface="ＭＳ Ｐゴシック" panose="020B0600070205080204" pitchFamily="50" charset="-128"/>
                <a:ea typeface="HY견고딕" panose="02030600000101010101" pitchFamily="18" charset="-127"/>
              </a:endParaRPr>
            </a:p>
          </p:txBody>
        </p:sp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9AB7C253-3CCD-4774-B4BF-74124F1C963C}"/>
                </a:ext>
              </a:extLst>
            </p:cNvPr>
            <p:cNvSpPr/>
            <p:nvPr/>
          </p:nvSpPr>
          <p:spPr>
            <a:xfrm>
              <a:off x="3419872" y="1345547"/>
              <a:ext cx="2304256" cy="1035496"/>
            </a:xfrm>
            <a:prstGeom prst="roundRect">
              <a:avLst/>
            </a:prstGeom>
            <a:ln w="57150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36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ミッションホーム</a:t>
              </a:r>
              <a:endParaRPr lang="ko-KR" altLang="en-US" sz="3600" dirty="0">
                <a:latin typeface="ＭＳ Ｐゴシック" panose="020B0600070205080204" pitchFamily="50" charset="-128"/>
                <a:ea typeface="HY견고딕" panose="02030600000101010101" pitchFamily="18" charset="-127"/>
              </a:endParaRPr>
            </a:p>
          </p:txBody>
        </p:sp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F209C5CD-1924-4DF3-9993-6D340EF25239}"/>
                </a:ext>
              </a:extLst>
            </p:cNvPr>
            <p:cNvSpPr/>
            <p:nvPr/>
          </p:nvSpPr>
          <p:spPr>
            <a:xfrm>
              <a:off x="6696176" y="3140968"/>
              <a:ext cx="2304256" cy="1035496"/>
            </a:xfrm>
            <a:prstGeom prst="roundRect">
              <a:avLst/>
            </a:prstGeom>
            <a:ln w="5715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36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せんもんきょうかい</a:t>
              </a:r>
              <a:endParaRPr lang="ko-KR" altLang="en-US" sz="3600" dirty="0">
                <a:latin typeface="ＭＳ Ｐゴシック" panose="020B0600070205080204" pitchFamily="50" charset="-128"/>
                <a:ea typeface="HY견고딕" panose="02030600000101010101" pitchFamily="18" charset="-127"/>
              </a:endParaRPr>
            </a:p>
          </p:txBody>
        </p:sp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BDDDF34E-C96F-4ABF-BE16-547B4BF9B9AA}"/>
                </a:ext>
              </a:extLst>
            </p:cNvPr>
            <p:cNvSpPr/>
            <p:nvPr/>
          </p:nvSpPr>
          <p:spPr>
            <a:xfrm>
              <a:off x="5940152" y="5517232"/>
              <a:ext cx="2736304" cy="1035496"/>
            </a:xfrm>
            <a:prstGeom prst="roundRect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36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ちきょうかい</a:t>
              </a:r>
              <a:endParaRPr lang="ko-KR" altLang="en-US" sz="3600" dirty="0">
                <a:latin typeface="ＭＳ Ｐゴシック" panose="020B0600070205080204" pitchFamily="50" charset="-128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0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39170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みことば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モーセは</a:t>
            </a:r>
            <a:r>
              <a:rPr lang="ko-KR" altLang="en-US" sz="2800" dirty="0">
                <a:solidFill>
                  <a:srgbClr val="0070C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おさないときに　こくいん　</a:t>
            </a:r>
            <a:endParaRPr lang="en-US" altLang="ja-JP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された　けいやくが　ねを　おろし　たいしつに　なって</a:t>
            </a:r>
            <a:endParaRPr lang="en-US" altLang="ja-JP" sz="2800" dirty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せかいふくいんかの　しゅやくに　なりました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418502" y="3718369"/>
            <a:ext cx="8473978" cy="1615157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みことばの　なかで　きこえた　ぶぶんを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じか　え、　まんが　など　さくひんで　のこしましょう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331727" y="5528036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</a:t>
            </a:r>
            <a:r>
              <a:rPr kumimoji="0"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みことばを　かんがえて　いのりぶんを</a:t>
            </a:r>
            <a:endParaRPr kumimoji="0" lang="en-US" altLang="ja-JP" sz="2800" dirty="0">
              <a:solidFill>
                <a:srgbClr val="FF000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かいてみよう</a:t>
            </a:r>
            <a:endParaRPr kumimoji="0" lang="ko-KR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just">
          <a:defRPr sz="4000" dirty="0">
            <a:latin typeface="+mn-ea"/>
          </a:defRPr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360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24552</TotalTime>
  <Words>374</Words>
  <Application>Microsoft Office PowerPoint</Application>
  <PresentationFormat>画面に合わせる (4:3)</PresentationFormat>
  <Paragraphs>96</Paragraphs>
  <Slides>9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9</vt:i4>
      </vt:variant>
    </vt:vector>
  </HeadingPairs>
  <TitlesOfParts>
    <vt:vector size="18" baseType="lpstr">
      <vt:lpstr>굴림</vt:lpstr>
      <vt:lpstr>HY견고딕</vt:lpstr>
      <vt:lpstr>HY중고딕</vt:lpstr>
      <vt:lpstr>HY울릉도B</vt:lpstr>
      <vt:lpstr>맑은 고딕</vt:lpstr>
      <vt:lpstr>ＭＳ Ｐゴシック</vt:lpstr>
      <vt:lpstr>Arial</vt:lpstr>
      <vt:lpstr>Office 테마</vt:lpstr>
      <vt:lpstr>1_Office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1976</cp:revision>
  <dcterms:created xsi:type="dcterms:W3CDTF">2008-03-21T01:39:31Z</dcterms:created>
  <dcterms:modified xsi:type="dcterms:W3CDTF">2021-08-13T02:06:07Z</dcterms:modified>
</cp:coreProperties>
</file>