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6727" r:id="rId2"/>
  </p:sldMasterIdLst>
  <p:notesMasterIdLst>
    <p:notesMasterId r:id="rId11"/>
  </p:notesMasterIdLst>
  <p:handoutMasterIdLst>
    <p:handoutMasterId r:id="rId12"/>
  </p:handoutMasterIdLst>
  <p:sldIdLst>
    <p:sldId id="259" r:id="rId3"/>
    <p:sldId id="466" r:id="rId4"/>
    <p:sldId id="313" r:id="rId5"/>
    <p:sldId id="460" r:id="rId6"/>
    <p:sldId id="461" r:id="rId7"/>
    <p:sldId id="465" r:id="rId8"/>
    <p:sldId id="334" r:id="rId9"/>
    <p:sldId id="587" r:id="rId10"/>
  </p:sldIdLst>
  <p:sldSz cx="9144000" cy="6858000" type="screen4x3"/>
  <p:notesSz cx="7004050" cy="929005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466"/>
            <p14:sldId id="313"/>
            <p14:sldId id="460"/>
            <p14:sldId id="461"/>
            <p14:sldId id="465"/>
          </p14:sldIdLst>
        </p14:section>
        <p14:section name="제목 없는 구역" id="{AEEAADC9-ADF7-45C7-907B-A9B1F41DD76F}">
          <p14:sldIdLst>
            <p14:sldId id="334"/>
            <p14:sldId id="5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DCFF"/>
    <a:srgbClr val="D4D4D4"/>
    <a:srgbClr val="FFC1C0"/>
    <a:srgbClr val="B8D6FF"/>
    <a:srgbClr val="9BBB59"/>
    <a:srgbClr val="C0504D"/>
    <a:srgbClr val="4F81BD"/>
    <a:srgbClr val="5F8DF3"/>
    <a:srgbClr val="FFFF99"/>
    <a:srgbClr val="004A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93955" autoAdjust="0"/>
  </p:normalViewPr>
  <p:slideViewPr>
    <p:cSldViewPr>
      <p:cViewPr varScale="1">
        <p:scale>
          <a:sx n="56" d="100"/>
          <a:sy n="56" d="100"/>
        </p:scale>
        <p:origin x="78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3973"/>
            <a:fld id="{2221605D-E1C2-41C5-AEE8-98D743A72735}" type="slidenum">
              <a:rPr lang="en-US" altLang="ko-KR" smtClean="0"/>
              <a:pPr defTabSz="943973"/>
              <a:t>3</a:t>
            </a:fld>
            <a:endParaRPr lang="en-US" altLang="ko-KR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85676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620590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75151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3973"/>
            <a:fld id="{2221605D-E1C2-41C5-AEE8-98D743A72735}" type="slidenum">
              <a:rPr lang="en-US" altLang="ko-KR" smtClean="0"/>
              <a:pPr defTabSz="943973"/>
              <a:t>7</a:t>
            </a:fld>
            <a:endParaRPr lang="en-US" altLang="ko-KR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022751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55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266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91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38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765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90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47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261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919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99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022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2021-08-27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339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28" r:id="rId1"/>
    <p:sldLayoutId id="2147486729" r:id="rId2"/>
    <p:sldLayoutId id="2147486730" r:id="rId3"/>
    <p:sldLayoutId id="2147486731" r:id="rId4"/>
    <p:sldLayoutId id="2147486732" r:id="rId5"/>
    <p:sldLayoutId id="2147486733" r:id="rId6"/>
    <p:sldLayoutId id="2147486734" r:id="rId7"/>
    <p:sldLayoutId id="2147486735" r:id="rId8"/>
    <p:sldLayoutId id="2147486736" r:id="rId9"/>
    <p:sldLayoutId id="2147486737" r:id="rId10"/>
    <p:sldLayoutId id="214748673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018CD875-4B51-47AD-A4DE-C65E94437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9" y="0"/>
            <a:ext cx="9194259" cy="6858000"/>
          </a:xfrm>
          <a:prstGeom prst="rect">
            <a:avLst/>
          </a:prstGeom>
        </p:spPr>
      </p:pic>
      <p:sp>
        <p:nvSpPr>
          <p:cNvPr id="15" name="제목 1">
            <a:extLst>
              <a:ext uri="{FF2B5EF4-FFF2-40B4-BE49-F238E27FC236}">
                <a16:creationId xmlns:a16="http://schemas.microsoft.com/office/drawing/2014/main" id="{E50D8B50-8E60-422F-8553-DA5C9525C392}"/>
              </a:ext>
            </a:extLst>
          </p:cNvPr>
          <p:cNvSpPr txBox="1">
            <a:spLocks/>
          </p:cNvSpPr>
          <p:nvPr/>
        </p:nvSpPr>
        <p:spPr bwMode="auto">
          <a:xfrm>
            <a:off x="50259" y="434281"/>
            <a:ext cx="91440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ja-JP" alt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ea"/>
                <a:ea typeface="+mn-ea"/>
              </a:rPr>
              <a:t>サムエルとダビデが　</a:t>
            </a:r>
            <a:endParaRPr kumimoji="0" lang="en-US" altLang="ja-JP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ea"/>
              <a:ea typeface="+mn-ea"/>
            </a:endParaRPr>
          </a:p>
          <a:p>
            <a:r>
              <a:rPr kumimoji="0" lang="ja-JP" alt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ea"/>
                <a:ea typeface="+mn-ea"/>
              </a:rPr>
              <a:t>あらかじめ　あじわった　こと</a:t>
            </a:r>
            <a:r>
              <a:rPr kumimoji="0" lang="ko-KR" alt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ea"/>
                <a:ea typeface="+mn-ea"/>
              </a:rPr>
              <a:t> </a:t>
            </a:r>
          </a:p>
        </p:txBody>
      </p:sp>
      <p:sp>
        <p:nvSpPr>
          <p:cNvPr id="16" name="부제목 5">
            <a:extLst>
              <a:ext uri="{FF2B5EF4-FFF2-40B4-BE49-F238E27FC236}">
                <a16:creationId xmlns:a16="http://schemas.microsoft.com/office/drawing/2014/main" id="{CC59C14D-A7FF-4A1E-90CC-7285D4ECCB6D}"/>
              </a:ext>
            </a:extLst>
          </p:cNvPr>
          <p:cNvSpPr txBox="1">
            <a:spLocks/>
          </p:cNvSpPr>
          <p:nvPr/>
        </p:nvSpPr>
        <p:spPr bwMode="auto">
          <a:xfrm>
            <a:off x="5724128" y="6480998"/>
            <a:ext cx="3203847" cy="25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altLang="ko-KR" sz="1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kumimoji="0" lang="ko-KR" altLang="en-US" sz="1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kumimoji="0" lang="en-US" altLang="ko-KR" sz="1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kumimoji="0" lang="ko-KR" altLang="en-US" sz="1400" b="1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kumimoji="0" lang="ko-KR" altLang="en-US" sz="14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240CC3-1E38-4920-8FA9-798239EF9D9F}"/>
              </a:ext>
            </a:extLst>
          </p:cNvPr>
          <p:cNvSpPr txBox="1"/>
          <p:nvPr/>
        </p:nvSpPr>
        <p:spPr>
          <a:xfrm>
            <a:off x="2483768" y="1588642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I</a:t>
            </a:r>
            <a:r>
              <a:rPr lang="ja-JP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サムエル</a:t>
            </a:r>
            <a:r>
              <a:rPr lang="en-US" altLang="ko-KR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16</a:t>
            </a:r>
            <a:r>
              <a:rPr lang="ja-JP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しょう</a:t>
            </a:r>
            <a:r>
              <a:rPr lang="en-US" altLang="ko-KR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 13</a:t>
            </a:r>
            <a:r>
              <a:rPr lang="ja-JP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せつ</a:t>
            </a:r>
            <a:r>
              <a:rPr lang="ko-KR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ko-KR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 </a:t>
            </a:r>
            <a:endParaRPr lang="ko-KR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  <a:ea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화살표: 오각형 10">
            <a:extLst>
              <a:ext uri="{FF2B5EF4-FFF2-40B4-BE49-F238E27FC236}">
                <a16:creationId xmlns:a16="http://schemas.microsoft.com/office/drawing/2014/main" id="{D766747F-3855-45E6-B1DA-016DE1E964EA}"/>
              </a:ext>
            </a:extLst>
          </p:cNvPr>
          <p:cNvSpPr/>
          <p:nvPr/>
        </p:nvSpPr>
        <p:spPr bwMode="auto">
          <a:xfrm>
            <a:off x="4860032" y="188640"/>
            <a:ext cx="4283968" cy="1944216"/>
          </a:xfrm>
          <a:prstGeom prst="homePlat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60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    </a:t>
            </a:r>
            <a:r>
              <a:rPr kumimoji="0" lang="ja-JP" altLang="en-US" sz="60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</a:t>
            </a:r>
            <a:endParaRPr kumimoji="0" lang="ko-KR" altLang="en-US" sz="60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pic>
        <p:nvPicPr>
          <p:cNvPr id="35" name="그림 34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536F50E3-69BA-455B-AC74-8BDE0F1DE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5" b="1"/>
          <a:stretch/>
        </p:blipFill>
        <p:spPr>
          <a:xfrm>
            <a:off x="1693178" y="2060848"/>
            <a:ext cx="5757644" cy="4318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화살표: 오각형 9">
            <a:extLst>
              <a:ext uri="{FF2B5EF4-FFF2-40B4-BE49-F238E27FC236}">
                <a16:creationId xmlns:a16="http://schemas.microsoft.com/office/drawing/2014/main" id="{0E5BE443-D82F-436C-B551-092ECD1CC1E0}"/>
              </a:ext>
            </a:extLst>
          </p:cNvPr>
          <p:cNvSpPr/>
          <p:nvPr/>
        </p:nvSpPr>
        <p:spPr bwMode="auto">
          <a:xfrm>
            <a:off x="2087725" y="188640"/>
            <a:ext cx="4140459" cy="1944216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60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kumimoji="0" lang="ja-JP" altLang="en-US" sz="54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+mn-ea"/>
              </a:rPr>
              <a:t>サムエル</a:t>
            </a:r>
            <a:endParaRPr kumimoji="0" lang="ko-KR" altLang="en-US" sz="6000" kern="0" dirty="0">
              <a:effectLst>
                <a:outerShdw blurRad="38100" dist="38100" dir="2700000" algn="tl">
                  <a:srgbClr val="53585F"/>
                </a:outerShdw>
              </a:effectLst>
              <a:latin typeface="+mn-ea"/>
            </a:endParaRPr>
          </a:p>
        </p:txBody>
      </p:sp>
      <p:sp>
        <p:nvSpPr>
          <p:cNvPr id="6" name="화살표: 오각형 5">
            <a:extLst>
              <a:ext uri="{FF2B5EF4-FFF2-40B4-BE49-F238E27FC236}">
                <a16:creationId xmlns:a16="http://schemas.microsoft.com/office/drawing/2014/main" id="{07A9558D-1B50-498B-BB83-E74DB3DD77AB}"/>
              </a:ext>
            </a:extLst>
          </p:cNvPr>
          <p:cNvSpPr/>
          <p:nvPr/>
        </p:nvSpPr>
        <p:spPr bwMode="auto">
          <a:xfrm>
            <a:off x="-195728" y="188640"/>
            <a:ext cx="3240360" cy="194421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60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+mn-ea"/>
              </a:rPr>
              <a:t>ハンナ</a:t>
            </a:r>
            <a:endParaRPr kumimoji="0" lang="ko-KR" altLang="en-US" sz="6000" kern="0" dirty="0">
              <a:effectLst>
                <a:outerShdw blurRad="38100" dist="38100" dir="2700000" algn="tl">
                  <a:srgbClr val="53585F"/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5742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순서도: 다른 페이지 연결선 13">
            <a:extLst>
              <a:ext uri="{FF2B5EF4-FFF2-40B4-BE49-F238E27FC236}">
                <a16:creationId xmlns:a16="http://schemas.microsoft.com/office/drawing/2014/main" id="{E4589451-C191-4BB5-BEAC-5BC582179CA3}"/>
              </a:ext>
            </a:extLst>
          </p:cNvPr>
          <p:cNvSpPr/>
          <p:nvPr/>
        </p:nvSpPr>
        <p:spPr bwMode="auto">
          <a:xfrm>
            <a:off x="4820009" y="2780928"/>
            <a:ext cx="3802512" cy="2088231"/>
          </a:xfrm>
          <a:prstGeom prst="flowChartOffpageConnecto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>
              <a:spcBef>
                <a:spcPts val="0"/>
              </a:spcBef>
            </a:pPr>
            <a:endParaRPr lang="en-US" altLang="ko-KR" sz="2400" dirty="0">
              <a:ln w="0"/>
              <a:solidFill>
                <a:schemeClr val="tx1">
                  <a:lumMod val="65000"/>
                  <a:lumOff val="3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spcBef>
                <a:spcPts val="0"/>
              </a:spcBef>
            </a:pPr>
            <a:r>
              <a:rPr lang="ja-JP" altLang="en-US" sz="24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ふかい　いのりの　なかで</a:t>
            </a:r>
            <a:endParaRPr lang="en-US" altLang="ja-JP" sz="2400" dirty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spcBef>
                <a:spcPts val="0"/>
              </a:spcBef>
            </a:pPr>
            <a:r>
              <a:rPr lang="ja-JP" altLang="en-US" sz="24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れいはいに　そなえよう</a:t>
            </a:r>
            <a:endParaRPr lang="en-US" altLang="ko-KR" sz="2400" dirty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순서도: 다른 페이지 연결선 3">
            <a:extLst>
              <a:ext uri="{FF2B5EF4-FFF2-40B4-BE49-F238E27FC236}">
                <a16:creationId xmlns:a16="http://schemas.microsoft.com/office/drawing/2014/main" id="{64C4F6E4-0E95-4F35-A318-B1A903DB1FFB}"/>
              </a:ext>
            </a:extLst>
          </p:cNvPr>
          <p:cNvSpPr/>
          <p:nvPr/>
        </p:nvSpPr>
        <p:spPr bwMode="auto">
          <a:xfrm>
            <a:off x="488736" y="2780928"/>
            <a:ext cx="3802512" cy="2088231"/>
          </a:xfrm>
          <a:prstGeom prst="flowChartOffpageConnecto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>
              <a:spcBef>
                <a:spcPts val="0"/>
              </a:spcBef>
            </a:pPr>
            <a:endParaRPr lang="en-US" altLang="ko-KR" sz="2400" dirty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spcBef>
                <a:spcPts val="0"/>
              </a:spcBef>
            </a:pPr>
            <a:endParaRPr lang="en-US" altLang="ko-KR" dirty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spcBef>
                <a:spcPts val="0"/>
              </a:spcBef>
            </a:pPr>
            <a:r>
              <a:rPr lang="ja-JP" altLang="en-US" sz="24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れいはいは　かみさまが</a:t>
            </a:r>
            <a:endParaRPr lang="en-US" altLang="ja-JP" sz="2400" dirty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spcBef>
                <a:spcPts val="0"/>
              </a:spcBef>
            </a:pPr>
            <a:r>
              <a:rPr lang="ja-JP" altLang="en-US" sz="24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わたしを　みことばで</a:t>
            </a:r>
            <a:endParaRPr lang="en-US" altLang="ja-JP" sz="2400" dirty="0">
              <a:ln w="0"/>
              <a:solidFill>
                <a:schemeClr val="tx1">
                  <a:lumMod val="65000"/>
                  <a:lumOff val="3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spcBef>
                <a:spcPts val="0"/>
              </a:spcBef>
            </a:pPr>
            <a:r>
              <a:rPr lang="ja-JP" altLang="en-US" sz="24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さいそうぞう　してくださる</a:t>
            </a:r>
            <a:endParaRPr lang="en-US" altLang="ja-JP" sz="2400" dirty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spcBef>
                <a:spcPts val="0"/>
              </a:spcBef>
            </a:pPr>
            <a:r>
              <a:rPr lang="ja-JP" altLang="en-US" sz="24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じかんです</a:t>
            </a:r>
            <a:endParaRPr lang="ko-KR" altLang="en-US" sz="2400" dirty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35A57F8E-BCEE-4CD3-858D-06079D003BD3}"/>
              </a:ext>
            </a:extLst>
          </p:cNvPr>
          <p:cNvSpPr/>
          <p:nvPr/>
        </p:nvSpPr>
        <p:spPr>
          <a:xfrm>
            <a:off x="0" y="-99393"/>
            <a:ext cx="9144000" cy="1224137"/>
          </a:xfrm>
          <a:prstGeom prst="roundRect">
            <a:avLst>
              <a:gd name="adj" fmla="val 10294"/>
            </a:avLst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   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いまも　おなじ　かみさまの　はたらきが　</a:t>
            </a:r>
            <a:endParaRPr lang="en-US" altLang="ja-JP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わたしたちの　れいはいじかんに　おきています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6DC1E3-0C88-4BCD-AFAA-8B53D745AC8C}"/>
              </a:ext>
            </a:extLst>
          </p:cNvPr>
          <p:cNvSpPr txBox="1"/>
          <p:nvPr/>
        </p:nvSpPr>
        <p:spPr>
          <a:xfrm>
            <a:off x="35496" y="44624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32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17" name="그림 16" descr="클립아트이(가) 표시된 사진&#10;&#10;자동 생성된 설명">
            <a:extLst>
              <a:ext uri="{FF2B5EF4-FFF2-40B4-BE49-F238E27FC236}">
                <a16:creationId xmlns:a16="http://schemas.microsoft.com/office/drawing/2014/main" id="{534ED89D-132F-47B2-AF36-BF7679B7B0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9187" r="18282" b="44757"/>
          <a:stretch/>
        </p:blipFill>
        <p:spPr>
          <a:xfrm>
            <a:off x="488736" y="1169370"/>
            <a:ext cx="3802513" cy="194421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그림 10" descr="클립아트이(가) 표시된 사진&#10;&#10;자동 생성된 설명">
            <a:extLst>
              <a:ext uri="{FF2B5EF4-FFF2-40B4-BE49-F238E27FC236}">
                <a16:creationId xmlns:a16="http://schemas.microsoft.com/office/drawing/2014/main" id="{A9AEFF0D-08D0-48B2-8F0D-C124E02E9D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" t="55571" r="51480" b="6697"/>
          <a:stretch/>
        </p:blipFill>
        <p:spPr>
          <a:xfrm>
            <a:off x="4836381" y="1124745"/>
            <a:ext cx="3802512" cy="21602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1" name="화살표: 오각형 20">
            <a:extLst>
              <a:ext uri="{FF2B5EF4-FFF2-40B4-BE49-F238E27FC236}">
                <a16:creationId xmlns:a16="http://schemas.microsoft.com/office/drawing/2014/main" id="{77F6B285-0AF1-44B3-B164-343B5C472FDD}"/>
              </a:ext>
            </a:extLst>
          </p:cNvPr>
          <p:cNvSpPr/>
          <p:nvPr/>
        </p:nvSpPr>
        <p:spPr bwMode="auto">
          <a:xfrm>
            <a:off x="4876453" y="4913784"/>
            <a:ext cx="4283968" cy="1944216"/>
          </a:xfrm>
          <a:prstGeom prst="homePlat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4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      </a:t>
            </a:r>
            <a:r>
              <a:rPr kumimoji="0" lang="ja-JP" altLang="en-US" sz="44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endParaRPr kumimoji="0" lang="ko-KR" altLang="en-US" sz="44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22" name="화살표: 오각형 21">
            <a:extLst>
              <a:ext uri="{FF2B5EF4-FFF2-40B4-BE49-F238E27FC236}">
                <a16:creationId xmlns:a16="http://schemas.microsoft.com/office/drawing/2014/main" id="{D79FC607-57A7-43ED-A2F3-5AAB4E52E070}"/>
              </a:ext>
            </a:extLst>
          </p:cNvPr>
          <p:cNvSpPr/>
          <p:nvPr/>
        </p:nvSpPr>
        <p:spPr bwMode="auto">
          <a:xfrm>
            <a:off x="2068141" y="4913784"/>
            <a:ext cx="4448076" cy="1944216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0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     </a:t>
            </a:r>
            <a:r>
              <a:rPr kumimoji="0" lang="ja-JP" altLang="en-US" sz="40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こくいん、ね、</a:t>
            </a:r>
            <a:endParaRPr kumimoji="0" lang="en-US" altLang="ja-JP" sz="40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たいしつ</a:t>
            </a:r>
            <a:endParaRPr kumimoji="0" lang="ko-KR" altLang="en-US" sz="40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23" name="화살표: 오각형 22">
            <a:extLst>
              <a:ext uri="{FF2B5EF4-FFF2-40B4-BE49-F238E27FC236}">
                <a16:creationId xmlns:a16="http://schemas.microsoft.com/office/drawing/2014/main" id="{A3CD5F8F-7E4D-475D-9DEE-61600C0FEC74}"/>
              </a:ext>
            </a:extLst>
          </p:cNvPr>
          <p:cNvSpPr/>
          <p:nvPr/>
        </p:nvSpPr>
        <p:spPr bwMode="auto">
          <a:xfrm>
            <a:off x="-324544" y="4913784"/>
            <a:ext cx="3511971" cy="194421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ja-JP" altLang="en-US" sz="4000" dirty="0">
                <a:solidFill>
                  <a:prstClr val="white"/>
                </a:solidFill>
                <a:latin typeface="ＭＳ Ｐゴシック" panose="020B0600070205080204" pitchFamily="50" charset="-128"/>
              </a:rPr>
              <a:t>かんがえ</a:t>
            </a:r>
            <a:endParaRPr lang="en-US" altLang="ja-JP" sz="4000" dirty="0">
              <a:solidFill>
                <a:prstClr val="white"/>
              </a:solidFill>
              <a:latin typeface="ＭＳ Ｐゴシック" panose="020B0600070205080204" pitchFamily="50" charset="-128"/>
            </a:endParaRPr>
          </a:p>
          <a:p>
            <a:pPr lvl="0" algn="ctr"/>
            <a:r>
              <a:rPr lang="ja-JP" altLang="en-US" sz="4000" dirty="0">
                <a:solidFill>
                  <a:prstClr val="white"/>
                </a:solidFill>
                <a:latin typeface="ＭＳ Ｐゴシック" panose="020B0600070205080204" pitchFamily="50" charset="-128"/>
              </a:rPr>
              <a:t>へんか</a:t>
            </a:r>
            <a:endParaRPr lang="ko-KR" altLang="en-US" sz="4000" dirty="0">
              <a:solidFill>
                <a:prstClr val="white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2" grpId="0" animBg="1"/>
      <p:bldP spid="5" grpId="0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EEE4A403-C946-4B4F-83FF-E8D42B353CE3}"/>
              </a:ext>
            </a:extLst>
          </p:cNvPr>
          <p:cNvSpPr/>
          <p:nvPr/>
        </p:nvSpPr>
        <p:spPr>
          <a:xfrm>
            <a:off x="0" y="-99392"/>
            <a:ext cx="9144000" cy="1035496"/>
          </a:xfrm>
          <a:prstGeom prst="roundRect">
            <a:avLst>
              <a:gd name="adj" fmla="val 10294"/>
            </a:avLst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1. 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しゅなる　かみさまが　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サムエルを　よばれました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417AF-E06C-44DD-9D2C-E818B3C611B6}"/>
              </a:ext>
            </a:extLst>
          </p:cNvPr>
          <p:cNvSpPr txBox="1"/>
          <p:nvPr/>
        </p:nvSpPr>
        <p:spPr>
          <a:xfrm>
            <a:off x="-84717" y="93754"/>
            <a:ext cx="1731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18" name="순서도: 다른 페이지 연결선 17">
            <a:extLst>
              <a:ext uri="{FF2B5EF4-FFF2-40B4-BE49-F238E27FC236}">
                <a16:creationId xmlns:a16="http://schemas.microsoft.com/office/drawing/2014/main" id="{6E46DFCB-CBC8-4908-98AB-B82DAEA2016F}"/>
              </a:ext>
            </a:extLst>
          </p:cNvPr>
          <p:cNvSpPr/>
          <p:nvPr/>
        </p:nvSpPr>
        <p:spPr>
          <a:xfrm>
            <a:off x="305252" y="4330826"/>
            <a:ext cx="2558059" cy="2502196"/>
          </a:xfrm>
          <a:prstGeom prst="flowChartOffpage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ko-KR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endParaRPr lang="en-US" altLang="ko-KR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ハンナは　ナジルじんの　けいやくを　にぎって　いのりました</a:t>
            </a:r>
            <a:endParaRPr lang="en-US" altLang="ko-KR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순서도: 다른 페이지 연결선 22">
            <a:extLst>
              <a:ext uri="{FF2B5EF4-FFF2-40B4-BE49-F238E27FC236}">
                <a16:creationId xmlns:a16="http://schemas.microsoft.com/office/drawing/2014/main" id="{6FB7BBC5-C920-4D62-AEE0-833EA0AB0F37}"/>
              </a:ext>
            </a:extLst>
          </p:cNvPr>
          <p:cNvSpPr/>
          <p:nvPr/>
        </p:nvSpPr>
        <p:spPr>
          <a:xfrm>
            <a:off x="3232110" y="4330826"/>
            <a:ext cx="2687249" cy="2502196"/>
          </a:xfrm>
          <a:prstGeom prst="flowChartOffpage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ko-KR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endParaRPr lang="en-US" altLang="ko-KR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ハンナの　いのりに　こたえてくださる　かみさまを　</a:t>
            </a:r>
            <a:endParaRPr lang="en-US" altLang="ja-JP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ほめたたえました</a:t>
            </a:r>
            <a:endParaRPr lang="ko-KR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5" name="순서도: 다른 페이지 연결선 24">
            <a:extLst>
              <a:ext uri="{FF2B5EF4-FFF2-40B4-BE49-F238E27FC236}">
                <a16:creationId xmlns:a16="http://schemas.microsoft.com/office/drawing/2014/main" id="{32A4F0A3-EA51-4200-982C-313712A1BD3B}"/>
              </a:ext>
            </a:extLst>
          </p:cNvPr>
          <p:cNvSpPr/>
          <p:nvPr/>
        </p:nvSpPr>
        <p:spPr>
          <a:xfrm>
            <a:off x="6036678" y="4386092"/>
            <a:ext cx="2771612" cy="2502196"/>
          </a:xfrm>
          <a:prstGeom prst="flowChartOffpage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ko-KR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endParaRPr lang="en-US" altLang="ko-KR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けいやくの　はこの</a:t>
            </a:r>
            <a:endParaRPr lang="en-US" altLang="ja-JP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そばで　ねていた　</a:t>
            </a:r>
            <a:endParaRPr lang="en-US" altLang="ja-JP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サムエルは　</a:t>
            </a:r>
            <a:endParaRPr lang="en-US" altLang="ja-JP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みこえを　ききました</a:t>
            </a:r>
            <a:endParaRPr lang="ko-KR" alt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27" name="그림 26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AAC59FDE-E271-4FE9-A9EA-92ABB32745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9" t="36350" r="38799" b="1777"/>
          <a:stretch/>
        </p:blipFill>
        <p:spPr>
          <a:xfrm>
            <a:off x="335711" y="1012924"/>
            <a:ext cx="2508097" cy="3928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4D4D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그림 8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F500CEB2-C8EB-4E21-9E91-60489D1B01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" t="10170" r="64672" b="25343"/>
          <a:stretch/>
        </p:blipFill>
        <p:spPr>
          <a:xfrm>
            <a:off x="6162344" y="1012923"/>
            <a:ext cx="2520280" cy="3928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1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Users\Administrator\Desktop\바탕화면\학원복음화\자료\7월 학원복음화 - 29과.jpg">
            <a:extLst>
              <a:ext uri="{FF2B5EF4-FFF2-40B4-BE49-F238E27FC236}">
                <a16:creationId xmlns:a16="http://schemas.microsoft.com/office/drawing/2014/main" id="{414ABCCB-A48F-4437-A072-9DD58DDB0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1" t="54938" r="42114" b="12435"/>
          <a:stretch/>
        </p:blipFill>
        <p:spPr bwMode="auto">
          <a:xfrm>
            <a:off x="3349428" y="1012923"/>
            <a:ext cx="2509957" cy="3928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2D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205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8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EEE4A403-C946-4B4F-83FF-E8D42B353CE3}"/>
              </a:ext>
            </a:extLst>
          </p:cNvPr>
          <p:cNvSpPr/>
          <p:nvPr/>
        </p:nvSpPr>
        <p:spPr>
          <a:xfrm>
            <a:off x="0" y="-99392"/>
            <a:ext cx="9144000" cy="1035496"/>
          </a:xfrm>
          <a:prstGeom prst="roundRect">
            <a:avLst>
              <a:gd name="adj" fmla="val 10294"/>
            </a:avLst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2. 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ダビデは　あぶらを　</a:t>
            </a:r>
            <a:endParaRPr lang="en-US" altLang="ja-JP" sz="32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そそがれました</a:t>
            </a:r>
            <a:r>
              <a:rPr lang="ko-KR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kumimoji="1" lang="ko-KR" altLang="en-US" sz="32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417AF-E06C-44DD-9D2C-E818B3C611B6}"/>
              </a:ext>
            </a:extLst>
          </p:cNvPr>
          <p:cNvSpPr txBox="1"/>
          <p:nvPr/>
        </p:nvSpPr>
        <p:spPr>
          <a:xfrm>
            <a:off x="32326" y="24978"/>
            <a:ext cx="180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5" name="그림 4" descr="벡터그래픽이(가) 표시된 사진&#10;&#10;자동 생성된 설명">
            <a:extLst>
              <a:ext uri="{FF2B5EF4-FFF2-40B4-BE49-F238E27FC236}">
                <a16:creationId xmlns:a16="http://schemas.microsoft.com/office/drawing/2014/main" id="{8BC01C77-28B3-426A-B936-F369EAC27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50615"/>
            <a:ext cx="4755342" cy="5613331"/>
          </a:xfrm>
          <a:prstGeom prst="rect">
            <a:avLst/>
          </a:prstGeom>
        </p:spPr>
      </p:pic>
      <p:pic>
        <p:nvPicPr>
          <p:cNvPr id="7" name="그림 6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237D1003-F1E6-47A8-8CC1-460633EE55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986" y="4261569"/>
            <a:ext cx="1211911" cy="1750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그림 10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3D85BD1D-944D-4E21-940A-E157BCB940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19" y="4304148"/>
            <a:ext cx="1248001" cy="1750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그림 12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EFC1ABB1-7F0F-4438-9E30-D3C43871D8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491" y="1340768"/>
            <a:ext cx="1237949" cy="1750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A4EAB38B-E729-4A89-8765-993BEDD69B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1225466" cy="1750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0" name="화살표: 오각형 19">
            <a:extLst>
              <a:ext uri="{FF2B5EF4-FFF2-40B4-BE49-F238E27FC236}">
                <a16:creationId xmlns:a16="http://schemas.microsoft.com/office/drawing/2014/main" id="{63EB94B3-AE9F-4250-8F5F-29BBDAD5BD61}"/>
              </a:ext>
            </a:extLst>
          </p:cNvPr>
          <p:cNvSpPr/>
          <p:nvPr/>
        </p:nvSpPr>
        <p:spPr>
          <a:xfrm>
            <a:off x="-346720" y="1052736"/>
            <a:ext cx="9468544" cy="122413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ctr">
              <a:buAutoNum type="arabicParenR"/>
            </a:pPr>
            <a:r>
              <a:rPr lang="ja-JP" altLang="en-US" sz="3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ダビデは　ふだんから　かたてに　しんこう　</a:t>
            </a:r>
            <a:endParaRPr lang="en-US" altLang="ja-JP" sz="33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もう　かたてに　ぎのうを　もった　しょうねんでした</a:t>
            </a:r>
            <a:endParaRPr lang="ko-KR" altLang="en-US" sz="33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2" name="화살표: 오각형 21">
            <a:extLst>
              <a:ext uri="{FF2B5EF4-FFF2-40B4-BE49-F238E27FC236}">
                <a16:creationId xmlns:a16="http://schemas.microsoft.com/office/drawing/2014/main" id="{4B8B4E8D-EAAC-4AD2-A025-A58A890FF7D8}"/>
              </a:ext>
            </a:extLst>
          </p:cNvPr>
          <p:cNvSpPr/>
          <p:nvPr/>
        </p:nvSpPr>
        <p:spPr>
          <a:xfrm flipH="1">
            <a:off x="3354" y="2492896"/>
            <a:ext cx="9468544" cy="1224136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3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2) </a:t>
            </a:r>
            <a:r>
              <a:rPr lang="ja-JP" altLang="en-US" sz="3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だいさいし　サムエルに　あって　かみさまの　</a:t>
            </a:r>
            <a:endParaRPr lang="en-US" altLang="ja-JP" sz="33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けいやくの　みことばを　きいて　あぶらを　</a:t>
            </a:r>
            <a:endParaRPr lang="en-US" altLang="ja-JP" sz="33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そそがれました</a:t>
            </a:r>
            <a:endParaRPr lang="en-US" altLang="ko-KR" sz="33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0" name="화살표: 오각형 29">
            <a:extLst>
              <a:ext uri="{FF2B5EF4-FFF2-40B4-BE49-F238E27FC236}">
                <a16:creationId xmlns:a16="http://schemas.microsoft.com/office/drawing/2014/main" id="{F166C04C-73CC-44D7-A43C-1FEBAEA75769}"/>
              </a:ext>
            </a:extLst>
          </p:cNvPr>
          <p:cNvSpPr/>
          <p:nvPr/>
        </p:nvSpPr>
        <p:spPr>
          <a:xfrm>
            <a:off x="-353591" y="4005064"/>
            <a:ext cx="9468544" cy="1224136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3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3) </a:t>
            </a:r>
            <a:r>
              <a:rPr lang="ja-JP" altLang="en-US" sz="3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ダビデが　たてごとを　ひくと　サウルおうに　</a:t>
            </a:r>
            <a:endParaRPr lang="en-US" altLang="ja-JP" sz="33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ついた　あくれいが　はなれました</a:t>
            </a:r>
            <a:endParaRPr lang="ko-KR" altLang="en-US" sz="33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5" name="화살표: 오각형 34">
            <a:extLst>
              <a:ext uri="{FF2B5EF4-FFF2-40B4-BE49-F238E27FC236}">
                <a16:creationId xmlns:a16="http://schemas.microsoft.com/office/drawing/2014/main" id="{F45F184A-3876-46DC-AF98-9299996F928A}"/>
              </a:ext>
            </a:extLst>
          </p:cNvPr>
          <p:cNvSpPr/>
          <p:nvPr/>
        </p:nvSpPr>
        <p:spPr>
          <a:xfrm flipH="1">
            <a:off x="19725" y="5445224"/>
            <a:ext cx="9468544" cy="1224136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3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4) </a:t>
            </a:r>
            <a:r>
              <a:rPr lang="ja-JP" altLang="en-US" sz="3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ゴリヤテに　たちむかった　ダビデは　しゅなる</a:t>
            </a:r>
            <a:endParaRPr lang="en-US" altLang="ja-JP" sz="33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ちからを　あらわして　しょうりしました</a:t>
            </a:r>
            <a:r>
              <a:rPr lang="ko-KR" altLang="en-US" sz="3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   </a:t>
            </a:r>
            <a:endParaRPr lang="en-US" altLang="ko-KR" sz="33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406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20" grpId="0" animBg="1"/>
      <p:bldP spid="22" grpId="0" animBg="1"/>
      <p:bldP spid="30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EEE4A403-C946-4B4F-83FF-E8D42B353CE3}"/>
              </a:ext>
            </a:extLst>
          </p:cNvPr>
          <p:cNvSpPr/>
          <p:nvPr/>
        </p:nvSpPr>
        <p:spPr>
          <a:xfrm>
            <a:off x="3022" y="-89577"/>
            <a:ext cx="9144000" cy="1035496"/>
          </a:xfrm>
          <a:prstGeom prst="roundRect">
            <a:avLst>
              <a:gd name="adj" fmla="val 10294"/>
            </a:avLst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3200" spc="-15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ダビデは　しんでんを　たてるための　</a:t>
            </a:r>
            <a:endParaRPr lang="en-US" altLang="ja-JP" sz="3200" spc="-150" noProof="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spc="-15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じゅんびを　おえました</a:t>
            </a:r>
            <a:endParaRPr lang="en-US" altLang="ko-KR" sz="3200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417AF-E06C-44DD-9D2C-E818B3C611B6}"/>
              </a:ext>
            </a:extLst>
          </p:cNvPr>
          <p:cNvSpPr txBox="1"/>
          <p:nvPr/>
        </p:nvSpPr>
        <p:spPr>
          <a:xfrm>
            <a:off x="32326" y="24978"/>
            <a:ext cx="180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5168390-2313-4422-AA1F-BA45C325B8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3900" r="13775"/>
          <a:stretch/>
        </p:blipFill>
        <p:spPr>
          <a:xfrm>
            <a:off x="726596" y="1497586"/>
            <a:ext cx="7690808" cy="49166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사각형: 잘린 대각선 방향 모서리 26">
            <a:extLst>
              <a:ext uri="{FF2B5EF4-FFF2-40B4-BE49-F238E27FC236}">
                <a16:creationId xmlns:a16="http://schemas.microsoft.com/office/drawing/2014/main" id="{DBAE8AF8-F818-4254-AE40-D0BB07AC36B3}"/>
              </a:ext>
            </a:extLst>
          </p:cNvPr>
          <p:cNvSpPr/>
          <p:nvPr/>
        </p:nvSpPr>
        <p:spPr>
          <a:xfrm>
            <a:off x="602500" y="1399527"/>
            <a:ext cx="6480720" cy="3717686"/>
          </a:xfrm>
          <a:prstGeom prst="snip2Diag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rabicParenR"/>
            </a:pPr>
            <a:r>
              <a:rPr lang="ja-JP" altLang="en-US" sz="36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ペリシテに　うばわれた</a:t>
            </a:r>
            <a:endParaRPr lang="en-US" altLang="ja-JP" sz="36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けいやくの　はこが　</a:t>
            </a:r>
            <a:endParaRPr lang="en-US" altLang="ja-JP" sz="36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かえってきた　とき　</a:t>
            </a:r>
            <a:endParaRPr lang="en-US" altLang="ja-JP" sz="36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ダビデは　とても　よろこんで</a:t>
            </a:r>
            <a:endParaRPr lang="en-US" altLang="ja-JP" sz="36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おどりました</a:t>
            </a:r>
            <a:endParaRPr lang="en-US" altLang="ja-JP" sz="36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9" name="그림 18" descr="텍스트이(가) 표시된 사진&#10;&#10;자동 생성된 설명">
            <a:extLst>
              <a:ext uri="{FF2B5EF4-FFF2-40B4-BE49-F238E27FC236}">
                <a16:creationId xmlns:a16="http://schemas.microsoft.com/office/drawing/2014/main" id="{C94688D4-9A17-4901-AD2F-128754CBB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81" y="1341380"/>
            <a:ext cx="4032448" cy="54886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사각형: 잘린 대각선 방향 모서리 27">
            <a:extLst>
              <a:ext uri="{FF2B5EF4-FFF2-40B4-BE49-F238E27FC236}">
                <a16:creationId xmlns:a16="http://schemas.microsoft.com/office/drawing/2014/main" id="{BA054EA2-F569-4DB7-912E-40164BECF1F8}"/>
              </a:ext>
            </a:extLst>
          </p:cNvPr>
          <p:cNvSpPr/>
          <p:nvPr/>
        </p:nvSpPr>
        <p:spPr>
          <a:xfrm>
            <a:off x="4383475" y="1336377"/>
            <a:ext cx="4574544" cy="5498613"/>
          </a:xfrm>
          <a:prstGeom prst="snip2Diag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 </a:t>
            </a:r>
            <a:r>
              <a:rPr lang="ja-JP" altLang="en-US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ダビデは　</a:t>
            </a:r>
            <a:endParaRPr lang="en-US" altLang="ja-JP" sz="32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サムエルを　とおして</a:t>
            </a:r>
            <a:endParaRPr lang="en-US" altLang="ja-JP" sz="32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けいやくの　はこを</a:t>
            </a:r>
            <a:endParaRPr lang="en-US" altLang="ja-JP" sz="32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おくところを　</a:t>
            </a:r>
            <a:endParaRPr lang="en-US" altLang="ja-JP" sz="32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じゅんびする　という</a:t>
            </a:r>
            <a:endParaRPr lang="en-US" altLang="ja-JP" sz="32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かみさまの　</a:t>
            </a:r>
            <a:endParaRPr lang="en-US" altLang="ja-JP" sz="32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ミッションを</a:t>
            </a:r>
            <a:endParaRPr lang="en-US" altLang="ja-JP" sz="32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うけました</a:t>
            </a:r>
            <a:endParaRPr lang="ko-KR" altLang="en-US" sz="32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22" name="그림 21" descr="텍스트이(가) 표시된 사진&#10;&#10;자동 생성된 설명">
            <a:extLst>
              <a:ext uri="{FF2B5EF4-FFF2-40B4-BE49-F238E27FC236}">
                <a16:creationId xmlns:a16="http://schemas.microsoft.com/office/drawing/2014/main" id="{E9051401-5493-404E-8A99-467F4BC8E1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00" y="1434986"/>
            <a:ext cx="7690810" cy="49166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사각형: 잘린 대각선 방향 모서리 29">
            <a:extLst>
              <a:ext uri="{FF2B5EF4-FFF2-40B4-BE49-F238E27FC236}">
                <a16:creationId xmlns:a16="http://schemas.microsoft.com/office/drawing/2014/main" id="{4C24EC21-047B-4BBD-81F9-A37984C2A565}"/>
              </a:ext>
            </a:extLst>
          </p:cNvPr>
          <p:cNvSpPr/>
          <p:nvPr/>
        </p:nvSpPr>
        <p:spPr>
          <a:xfrm>
            <a:off x="478406" y="1344414"/>
            <a:ext cx="6480720" cy="3717686"/>
          </a:xfrm>
          <a:prstGeom prst="snip2Diag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36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 </a:t>
            </a:r>
            <a:r>
              <a:rPr lang="ja-JP" altLang="en-US" sz="36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しんでんけんちくが　</a:t>
            </a:r>
            <a:endParaRPr lang="en-US" altLang="ja-JP" sz="36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ダビデの　いっしょうの　</a:t>
            </a:r>
            <a:endParaRPr lang="en-US" altLang="ja-JP" sz="36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いのりに　なりました</a:t>
            </a:r>
            <a:endParaRPr lang="ko-KR" altLang="en-US" sz="3600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358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85F57-B128-4C55-908F-DB6862209DF9}"/>
              </a:ext>
            </a:extLst>
          </p:cNvPr>
          <p:cNvSpPr txBox="1"/>
          <p:nvPr/>
        </p:nvSpPr>
        <p:spPr>
          <a:xfrm>
            <a:off x="4702948" y="248017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altLang="ko-KR" sz="2800" dirty="0">
              <a:solidFill>
                <a:srgbClr val="7030A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C6146A1-2F13-4165-A6A7-33EFAC564F09}"/>
              </a:ext>
            </a:extLst>
          </p:cNvPr>
          <p:cNvGrpSpPr/>
          <p:nvPr/>
        </p:nvGrpSpPr>
        <p:grpSpPr>
          <a:xfrm>
            <a:off x="0" y="-99392"/>
            <a:ext cx="9144000" cy="1035496"/>
            <a:chOff x="-12526" y="-146613"/>
            <a:chExt cx="9144000" cy="1035496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BA67BF12-1093-44CA-9915-D5432E76323B}"/>
                </a:ext>
              </a:extLst>
            </p:cNvPr>
            <p:cNvSpPr/>
            <p:nvPr/>
          </p:nvSpPr>
          <p:spPr>
            <a:xfrm>
              <a:off x="-12526" y="-146613"/>
              <a:ext cx="9144000" cy="1035496"/>
            </a:xfrm>
            <a:prstGeom prst="roundRect">
              <a:avLst>
                <a:gd name="adj" fmla="val 10294"/>
              </a:avLst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　　　　　　　おさない　ときから　じゅんびしよう</a:t>
              </a:r>
              <a:r>
                <a:rPr kumimoji="1" lang="ko-KR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HY견고딕" panose="02030600000101010101" pitchFamily="18" charset="-127"/>
                </a:rPr>
                <a:t> </a:t>
              </a:r>
              <a:r>
                <a:rPr kumimoji="1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!!</a:t>
              </a:r>
              <a:endParaRPr kumimoji="1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ECB7CF-73AA-4610-977A-BD6341EA88B2}"/>
                </a:ext>
              </a:extLst>
            </p:cNvPr>
            <p:cNvSpPr txBox="1"/>
            <p:nvPr/>
          </p:nvSpPr>
          <p:spPr>
            <a:xfrm>
              <a:off x="32326" y="24978"/>
              <a:ext cx="1934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けつろん</a:t>
              </a:r>
              <a:endParaRPr kumimoji="1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endParaRPr>
            </a:p>
          </p:txBody>
        </p:sp>
      </p:grpSp>
      <p:sp>
        <p:nvSpPr>
          <p:cNvPr id="2" name="원통형 1">
            <a:extLst>
              <a:ext uri="{FF2B5EF4-FFF2-40B4-BE49-F238E27FC236}">
                <a16:creationId xmlns:a16="http://schemas.microsoft.com/office/drawing/2014/main" id="{3C32939D-3D76-46AB-819F-ABC78E7A15D6}"/>
              </a:ext>
            </a:extLst>
          </p:cNvPr>
          <p:cNvSpPr/>
          <p:nvPr/>
        </p:nvSpPr>
        <p:spPr bwMode="auto">
          <a:xfrm>
            <a:off x="5004048" y="4494185"/>
            <a:ext cx="3528392" cy="2054673"/>
          </a:xfrm>
          <a:prstGeom prst="can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いのりたいけん</a:t>
            </a:r>
            <a:endParaRPr kumimoji="0" lang="ko-KR" altLang="en-US" sz="36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3" name="원통형 12">
            <a:extLst>
              <a:ext uri="{FF2B5EF4-FFF2-40B4-BE49-F238E27FC236}">
                <a16:creationId xmlns:a16="http://schemas.microsoft.com/office/drawing/2014/main" id="{D91FA596-30B0-416A-8659-F3829A24C76D}"/>
              </a:ext>
            </a:extLst>
          </p:cNvPr>
          <p:cNvSpPr/>
          <p:nvPr/>
        </p:nvSpPr>
        <p:spPr bwMode="auto">
          <a:xfrm>
            <a:off x="5004048" y="2880553"/>
            <a:ext cx="3528392" cy="2054673"/>
          </a:xfrm>
          <a:prstGeom prst="can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れいてきサミット</a:t>
            </a:r>
            <a:endParaRPr kumimoji="0" lang="ko-KR" altLang="en-US" sz="36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6" name="원통형 15">
            <a:extLst>
              <a:ext uri="{FF2B5EF4-FFF2-40B4-BE49-F238E27FC236}">
                <a16:creationId xmlns:a16="http://schemas.microsoft.com/office/drawing/2014/main" id="{105AD7EB-4B25-4AAC-A5E0-D8E16BD286B4}"/>
              </a:ext>
            </a:extLst>
          </p:cNvPr>
          <p:cNvSpPr/>
          <p:nvPr/>
        </p:nvSpPr>
        <p:spPr bwMode="auto">
          <a:xfrm>
            <a:off x="5004048" y="1241223"/>
            <a:ext cx="3528392" cy="2054673"/>
          </a:xfrm>
          <a:prstGeom prst="can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おう</a:t>
            </a:r>
            <a:r>
              <a:rPr kumimoji="0" lang="en-US" altLang="ko-KR" sz="24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(</a:t>
            </a:r>
            <a:r>
              <a:rPr kumimoji="0" lang="ja-JP" altLang="en-US" sz="24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しどうしゃ</a:t>
            </a:r>
            <a:r>
              <a:rPr kumimoji="0" lang="en-US" altLang="ko-KR" sz="24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)</a:t>
            </a:r>
            <a:r>
              <a:rPr kumimoji="0" lang="ja-JP" altLang="en-US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に</a:t>
            </a:r>
            <a:r>
              <a:rPr kumimoji="0" lang="ko-KR" altLang="en-US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kumimoji="0" lang="en-US" altLang="ko-KR" sz="32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こたえを　あたえる</a:t>
            </a:r>
            <a:endParaRPr kumimoji="0" lang="en-US" altLang="ja-JP" sz="32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レムナント</a:t>
            </a:r>
            <a:endParaRPr kumimoji="0" lang="ko-KR" altLang="en-US" sz="36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395A8AFD-60C3-4182-98A2-7F2211110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89040"/>
            <a:ext cx="4716895" cy="2613821"/>
          </a:xfrm>
          <a:prstGeom prst="rect">
            <a:avLst/>
          </a:prstGeom>
        </p:spPr>
      </p:pic>
      <p:pic>
        <p:nvPicPr>
          <p:cNvPr id="6" name="그림 5" descr="흐림이(가) 표시된 사진&#10;&#10;자동 생성된 설명">
            <a:extLst>
              <a:ext uri="{FF2B5EF4-FFF2-40B4-BE49-F238E27FC236}">
                <a16:creationId xmlns:a16="http://schemas.microsoft.com/office/drawing/2014/main" id="{C54AE599-B008-4DA4-AFCE-A10BA79A1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88" y="1266921"/>
            <a:ext cx="4755009" cy="389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43714" y="2150302"/>
            <a:ext cx="8497529" cy="173970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みことば　：　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サムエルと　ダビデは　おさないころから、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　いのり　たいけんと　れいてきサミットの　しゅくふくを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　あらかじめ　あじわって　</a:t>
            </a:r>
            <a:r>
              <a:rPr kumimoji="0" lang="en-US" altLang="ja-JP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237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のサミットとして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　たてられました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418502" y="4080762"/>
            <a:ext cx="8473978" cy="108488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じっせん　：　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みことばを　げんばに　デザインする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　わたしの　ちいさい　じっせんと　ミッションを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　かんがえて、　じか　えで　のこそう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331727" y="5528036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：　</a:t>
            </a:r>
            <a:r>
              <a:rPr kumimoji="0"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みことばを　かんがえて　いのりぶんを</a:t>
            </a:r>
            <a:endParaRPr kumimoji="0" lang="en-US" altLang="ja-JP" sz="2800" dirty="0">
              <a:solidFill>
                <a:srgbClr val="FF000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かいてみよう</a:t>
            </a:r>
            <a:endParaRPr kumimoji="0" lang="ko-KR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360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25456</TotalTime>
  <Words>408</Words>
  <Application>Microsoft Office PowerPoint</Application>
  <PresentationFormat>画面に合わせる (4:3)</PresentationFormat>
  <Paragraphs>100</Paragraphs>
  <Slides>8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8</vt:i4>
      </vt:variant>
    </vt:vector>
  </HeadingPairs>
  <TitlesOfParts>
    <vt:vector size="18" baseType="lpstr">
      <vt:lpstr>굴림</vt:lpstr>
      <vt:lpstr>HY견고딕</vt:lpstr>
      <vt:lpstr>HY중고딕</vt:lpstr>
      <vt:lpstr>HY헤드라인M</vt:lpstr>
      <vt:lpstr>HY울릉도B</vt:lpstr>
      <vt:lpstr>맑은 고딕</vt:lpstr>
      <vt:lpstr>ＭＳ Ｐゴシック</vt:lpstr>
      <vt:lpstr>Arial</vt:lpstr>
      <vt:lpstr>Office 테마</vt:lpstr>
      <vt:lpstr>1_Office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2008</cp:revision>
  <dcterms:created xsi:type="dcterms:W3CDTF">2008-03-21T01:39:31Z</dcterms:created>
  <dcterms:modified xsi:type="dcterms:W3CDTF">2021-08-27T07:33:54Z</dcterms:modified>
</cp:coreProperties>
</file>