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7" r:id="rId2"/>
  </p:sldMasterIdLst>
  <p:notesMasterIdLst>
    <p:notesMasterId r:id="rId10"/>
  </p:notesMasterIdLst>
  <p:handoutMasterIdLst>
    <p:handoutMasterId r:id="rId11"/>
  </p:handoutMasterIdLst>
  <p:sldIdLst>
    <p:sldId id="259" r:id="rId3"/>
    <p:sldId id="470" r:id="rId4"/>
    <p:sldId id="460" r:id="rId5"/>
    <p:sldId id="468" r:id="rId6"/>
    <p:sldId id="469" r:id="rId7"/>
    <p:sldId id="471" r:id="rId8"/>
    <p:sldId id="587" r:id="rId9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96FC5E6-870C-4CA0-AFB2-2CF6382295CE}">
          <p14:sldIdLst>
            <p14:sldId id="259"/>
            <p14:sldId id="470"/>
            <p14:sldId id="460"/>
            <p14:sldId id="468"/>
            <p14:sldId id="469"/>
            <p14:sldId id="471"/>
            <p14:sldId id="587"/>
          </p14:sldIdLst>
        </p14:section>
        <p14:section name="제목 없는 구역" id="{0D67D9B7-D75C-46E6-B1D2-C36E4ADAE2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26" initials="1" lastIdx="1" clrIdx="0">
    <p:extLst>
      <p:ext uri="{19B8F6BF-5375-455C-9EA6-DF929625EA0E}">
        <p15:presenceInfo xmlns:p15="http://schemas.microsoft.com/office/powerpoint/2012/main" userId="S::1826@keyexprress.club::7c16b410-f27d-4f28-a48e-19871afca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CFF"/>
    <a:srgbClr val="D4D4D4"/>
    <a:srgbClr val="FFC1C0"/>
    <a:srgbClr val="B8D6FF"/>
    <a:srgbClr val="9BBB59"/>
    <a:srgbClr val="C0504D"/>
    <a:srgbClr val="4F81BD"/>
    <a:srgbClr val="5F8DF3"/>
    <a:srgbClr val="FFFF99"/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3955" autoAdjust="0"/>
  </p:normalViewPr>
  <p:slideViewPr>
    <p:cSldViewPr>
      <p:cViewPr varScale="1">
        <p:scale>
          <a:sx n="67" d="100"/>
          <a:sy n="67" d="100"/>
        </p:scale>
        <p:origin x="4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19099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8567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20026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56377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56348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8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6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0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7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6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9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2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3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76D2FB-13DC-4DEF-AAC8-36C087167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" y="-6449"/>
            <a:ext cx="9144000" cy="6858000"/>
          </a:xfrm>
          <a:prstGeom prst="rect">
            <a:avLst/>
          </a:prstGeom>
        </p:spPr>
      </p:pic>
      <p:sp>
        <p:nvSpPr>
          <p:cNvPr id="16" name="부제목 5">
            <a:extLst>
              <a:ext uri="{FF2B5EF4-FFF2-40B4-BE49-F238E27FC236}">
                <a16:creationId xmlns:a16="http://schemas.microsoft.com/office/drawing/2014/main" id="{CC59C14D-A7FF-4A1E-90CC-7285D4ECCB6D}"/>
              </a:ext>
            </a:extLst>
          </p:cNvPr>
          <p:cNvSpPr txBox="1">
            <a:spLocks/>
          </p:cNvSpPr>
          <p:nvPr/>
        </p:nvSpPr>
        <p:spPr bwMode="auto">
          <a:xfrm>
            <a:off x="6084168" y="6521766"/>
            <a:ext cx="3203847" cy="2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kumimoji="0" lang="ko-KR" altLang="en-US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kumimoji="0" lang="ko-KR" altLang="en-US" sz="1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세계복음화전도협회어린이선교국</a:t>
            </a:r>
            <a:endParaRPr kumimoji="0" lang="ko-KR" altLang="en-US" sz="1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사각형: 둥근 한쪽 모서리 5">
            <a:extLst>
              <a:ext uri="{FF2B5EF4-FFF2-40B4-BE49-F238E27FC236}">
                <a16:creationId xmlns:a16="http://schemas.microsoft.com/office/drawing/2014/main" id="{C5C2FCF0-89EB-4741-8174-544BD734C165}"/>
              </a:ext>
            </a:extLst>
          </p:cNvPr>
          <p:cNvSpPr/>
          <p:nvPr/>
        </p:nvSpPr>
        <p:spPr bwMode="auto">
          <a:xfrm>
            <a:off x="-72008" y="4581128"/>
            <a:ext cx="6156176" cy="2376264"/>
          </a:xfrm>
          <a:prstGeom prst="round1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あらかじめ　</a:t>
            </a:r>
            <a:endParaRPr kumimoji="0" lang="en-US" altLang="ja-JP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ea"/>
              <a:ea typeface="+mn-ea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あじわった　エリヤ</a:t>
            </a:r>
            <a:r>
              <a:rPr kumimoji="0"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 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I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れつおう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19 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しょう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1~7 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せつ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endParaRPr lang="ko-KR" alt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15531" y="774275"/>
                <a:ext cx="7766746" cy="154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こくいん</a:t>
                </a:r>
                <a:r>
                  <a:rPr lang="ko-KR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 </a:t>
                </a:r>
                <a:r>
                  <a:rPr lang="en-US" altLang="ko-KR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– </a:t>
                </a:r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ながれに　したがって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  <a:ea typeface="+mn-ea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　　いけば　こくいん　されます</a:t>
                </a:r>
                <a:endParaRPr lang="ko-KR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362060" cy="48387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28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</a:rPr>
                <a:t>じょろん</a:t>
              </a:r>
              <a:endParaRPr lang="ko-KR" altLang="en-US" sz="28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DD579F4-A572-4E9C-98E2-C230D5DE463E}"/>
              </a:ext>
            </a:extLst>
          </p:cNvPr>
          <p:cNvGrpSpPr/>
          <p:nvPr/>
        </p:nvGrpSpPr>
        <p:grpSpPr>
          <a:xfrm>
            <a:off x="2807990" y="2132856"/>
            <a:ext cx="3239990" cy="3168352"/>
            <a:chOff x="1281287" y="3070226"/>
            <a:chExt cx="2277330" cy="2182195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C6AAC79-5C9F-40DD-BE63-17140227D5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988">
              <a:off x="1306463" y="3070226"/>
              <a:ext cx="2226977" cy="218219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4440011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301739-4E4B-4401-97BD-009229B98F0E}"/>
                </a:ext>
              </a:extLst>
            </p:cNvPr>
            <p:cNvSpPr txBox="1"/>
            <p:nvPr/>
          </p:nvSpPr>
          <p:spPr>
            <a:xfrm rot="20119727">
              <a:off x="1281287" y="3747962"/>
              <a:ext cx="2277330" cy="826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200" b="1" i="0" u="none" strike="noStrike" kern="1200" cap="none" spc="0" normalizeH="0" baseline="0" noProof="0" dirty="0">
                  <a:ln w="127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こくいん</a:t>
              </a:r>
              <a:endParaRPr kumimoji="1" lang="ko-KR" altLang="en-US" sz="7200" b="1" i="0" u="none" strike="noStrike" kern="1200" cap="none" spc="0" normalizeH="0" baseline="0" noProof="0" dirty="0">
                <a:ln w="127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목각파임B" panose="02030600000101010101" pitchFamily="18" charset="-127"/>
              </a:endParaRPr>
            </a:p>
          </p:txBody>
        </p:sp>
      </p:grpSp>
      <p:sp>
        <p:nvSpPr>
          <p:cNvPr id="26" name="화살표: 오각형 25">
            <a:extLst>
              <a:ext uri="{FF2B5EF4-FFF2-40B4-BE49-F238E27FC236}">
                <a16:creationId xmlns:a16="http://schemas.microsoft.com/office/drawing/2014/main" id="{77F6B285-0AF1-44B3-B164-343B5C472FDD}"/>
              </a:ext>
            </a:extLst>
          </p:cNvPr>
          <p:cNvSpPr/>
          <p:nvPr/>
        </p:nvSpPr>
        <p:spPr bwMode="auto">
          <a:xfrm>
            <a:off x="2158456" y="2132856"/>
            <a:ext cx="6969086" cy="107806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 </a:t>
            </a:r>
            <a:r>
              <a:rPr kumimoji="0" lang="ja-JP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　　わたしの　げんかいを　ちょうえつする</a:t>
            </a:r>
            <a:endParaRPr kumimoji="0" lang="en-US" altLang="ko-KR" sz="2800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じくう</a:t>
            </a:r>
            <a:r>
              <a:rPr kumimoji="0" lang="en-US" altLang="ko-KR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,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みざ</a:t>
            </a:r>
            <a:r>
              <a:rPr kumimoji="0" lang="en-US" altLang="ko-KR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, 237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ひかり</a:t>
            </a:r>
            <a:r>
              <a:rPr kumimoji="0" lang="ko-KR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</a:t>
            </a:r>
          </a:p>
        </p:txBody>
      </p:sp>
      <p:sp>
        <p:nvSpPr>
          <p:cNvPr id="28" name="화살표: 오각형 27">
            <a:extLst>
              <a:ext uri="{FF2B5EF4-FFF2-40B4-BE49-F238E27FC236}">
                <a16:creationId xmlns:a16="http://schemas.microsoft.com/office/drawing/2014/main" id="{A3CD5F8F-7E4D-475D-9DEE-61600C0FEC74}"/>
              </a:ext>
            </a:extLst>
          </p:cNvPr>
          <p:cNvSpPr/>
          <p:nvPr/>
        </p:nvSpPr>
        <p:spPr bwMode="auto">
          <a:xfrm>
            <a:off x="-180527" y="2132856"/>
            <a:ext cx="3333606" cy="1078062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 fontAlgn="auto" latinLnBrk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+mn-ea"/>
              </a:rPr>
              <a:t>みことばの</a:t>
            </a:r>
            <a:endParaRPr kumimoji="0" lang="en-US" altLang="ja-JP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+mn-ea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+mn-ea"/>
              </a:rPr>
              <a:t>　ながれ</a:t>
            </a:r>
            <a:endParaRPr kumimoji="0" lang="ko-KR" altLang="en-US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+mn-ea"/>
            </a:endParaRPr>
          </a:p>
        </p:txBody>
      </p:sp>
      <p:sp>
        <p:nvSpPr>
          <p:cNvPr id="30" name="화살표: 오각형 29">
            <a:extLst>
              <a:ext uri="{FF2B5EF4-FFF2-40B4-BE49-F238E27FC236}">
                <a16:creationId xmlns:a16="http://schemas.microsoft.com/office/drawing/2014/main" id="{1FBA137C-D292-473A-A93D-81B50BC1971B}"/>
              </a:ext>
            </a:extLst>
          </p:cNvPr>
          <p:cNvSpPr/>
          <p:nvPr/>
        </p:nvSpPr>
        <p:spPr bwMode="auto">
          <a:xfrm>
            <a:off x="2153842" y="3818696"/>
            <a:ext cx="6969086" cy="1078062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</a:t>
            </a:r>
            <a:r>
              <a:rPr kumimoji="0" lang="ja-JP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かみの　くにの　こと</a:t>
            </a:r>
            <a:endParaRPr kumimoji="0" lang="en-US" altLang="ko-KR" sz="2800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　　みつかい　はけん、くらやみ　しばる</a:t>
            </a:r>
            <a:endParaRPr kumimoji="0" lang="ko-KR" altLang="en-US" sz="2800" b="1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</p:txBody>
      </p:sp>
      <p:sp>
        <p:nvSpPr>
          <p:cNvPr id="31" name="화살표: 오각형 30">
            <a:extLst>
              <a:ext uri="{FF2B5EF4-FFF2-40B4-BE49-F238E27FC236}">
                <a16:creationId xmlns:a16="http://schemas.microsoft.com/office/drawing/2014/main" id="{BF183AD5-3398-41A2-8823-34B08805044A}"/>
              </a:ext>
            </a:extLst>
          </p:cNvPr>
          <p:cNvSpPr/>
          <p:nvPr/>
        </p:nvSpPr>
        <p:spPr bwMode="auto">
          <a:xfrm>
            <a:off x="-185142" y="3818696"/>
            <a:ext cx="3304409" cy="107806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</a:t>
            </a:r>
            <a:endParaRPr kumimoji="0" lang="en-US" altLang="ja-JP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kumimoji="0" lang="ko-KR" altLang="en-US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32" name="화살표: 오각형 31">
            <a:extLst>
              <a:ext uri="{FF2B5EF4-FFF2-40B4-BE49-F238E27FC236}">
                <a16:creationId xmlns:a16="http://schemas.microsoft.com/office/drawing/2014/main" id="{EFCF422A-5AE1-4294-8B82-C86B3C81389E}"/>
              </a:ext>
            </a:extLst>
          </p:cNvPr>
          <p:cNvSpPr/>
          <p:nvPr/>
        </p:nvSpPr>
        <p:spPr bwMode="auto">
          <a:xfrm>
            <a:off x="2153842" y="5504536"/>
            <a:ext cx="6969086" cy="1078062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かみの　こどもの　けんい</a:t>
            </a:r>
            <a:endParaRPr kumimoji="0" lang="ko-KR" altLang="en-US" sz="2800" b="1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</p:txBody>
      </p:sp>
      <p:sp>
        <p:nvSpPr>
          <p:cNvPr id="33" name="화살표: 오각형 32">
            <a:extLst>
              <a:ext uri="{FF2B5EF4-FFF2-40B4-BE49-F238E27FC236}">
                <a16:creationId xmlns:a16="http://schemas.microsoft.com/office/drawing/2014/main" id="{419F8E8C-794B-43DD-8F31-37F3353FF29F}"/>
              </a:ext>
            </a:extLst>
          </p:cNvPr>
          <p:cNvSpPr/>
          <p:nvPr/>
        </p:nvSpPr>
        <p:spPr bwMode="auto">
          <a:xfrm>
            <a:off x="-185141" y="5504536"/>
            <a:ext cx="3338220" cy="1078062"/>
          </a:xfrm>
          <a:prstGeom prst="homePlat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</a:t>
            </a:r>
            <a:endParaRPr kumimoji="0" lang="en-US" altLang="ja-JP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kumimoji="0" lang="ko-KR" altLang="en-US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6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장난감이(가) 표시된 사진&#10;&#10;자동 생성된 설명">
            <a:extLst>
              <a:ext uri="{FF2B5EF4-FFF2-40B4-BE49-F238E27FC236}">
                <a16:creationId xmlns:a16="http://schemas.microsoft.com/office/drawing/2014/main" id="{E6F688BA-891E-4193-885C-913B0BC97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2232248"/>
            <a:chOff x="0" y="24978"/>
            <a:chExt cx="9144000" cy="168736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687364"/>
              <a:chOff x="-540568" y="404664"/>
              <a:chExt cx="10009112" cy="2341323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15531" y="494785"/>
                <a:ext cx="7766746" cy="2251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エリヤは　ぐうぞうすうはいの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きけんと　わざわいを　あらかじめ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しって　つたえました</a:t>
                </a:r>
                <a:endParaRPr lang="ko-KR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24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ほんろん</a:t>
              </a:r>
              <a:endParaRPr lang="ko-KR" altLang="en-US" sz="2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endParaRPr>
            </a:p>
          </p:txBody>
        </p:sp>
      </p:grpSp>
      <p:sp>
        <p:nvSpPr>
          <p:cNvPr id="24" name="순서도: 다른 페이지 연결선 23">
            <a:extLst>
              <a:ext uri="{FF2B5EF4-FFF2-40B4-BE49-F238E27FC236}">
                <a16:creationId xmlns:a16="http://schemas.microsoft.com/office/drawing/2014/main" id="{8FBCC2E1-86DA-4259-916C-0D251678C558}"/>
              </a:ext>
            </a:extLst>
          </p:cNvPr>
          <p:cNvSpPr/>
          <p:nvPr/>
        </p:nvSpPr>
        <p:spPr>
          <a:xfrm>
            <a:off x="381550" y="4041709"/>
            <a:ext cx="2291695" cy="2520280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1)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ひでりを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よげん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しました</a:t>
            </a:r>
            <a:endParaRPr lang="en-US" altLang="ko-K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그림 5" descr="하늘이(가) 표시된 사진&#10;&#10;자동 생성된 설명">
            <a:extLst>
              <a:ext uri="{FF2B5EF4-FFF2-40B4-BE49-F238E27FC236}">
                <a16:creationId xmlns:a16="http://schemas.microsoft.com/office/drawing/2014/main" id="{6EFE4726-1209-4D7A-945C-3B24C1CF57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" y="1808335"/>
            <a:ext cx="2277709" cy="223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순서도: 다른 페이지 연결선 18">
            <a:extLst>
              <a:ext uri="{FF2B5EF4-FFF2-40B4-BE49-F238E27FC236}">
                <a16:creationId xmlns:a16="http://schemas.microsoft.com/office/drawing/2014/main" id="{D692F7D2-B1AB-4658-A654-8A1E5757CD4D}"/>
              </a:ext>
            </a:extLst>
          </p:cNvPr>
          <p:cNvSpPr/>
          <p:nvPr/>
        </p:nvSpPr>
        <p:spPr>
          <a:xfrm>
            <a:off x="3477894" y="4041709"/>
            <a:ext cx="2318242" cy="252028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2)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しんだ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こどもを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いかし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009F0BAF-87B9-4FF1-BF15-8C53669C4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94" y="1808335"/>
            <a:ext cx="2318242" cy="2233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순서도: 다른 페이지 연결선 24">
            <a:extLst>
              <a:ext uri="{FF2B5EF4-FFF2-40B4-BE49-F238E27FC236}">
                <a16:creationId xmlns:a16="http://schemas.microsoft.com/office/drawing/2014/main" id="{010AADD9-4F31-46C5-B880-2D280D209362}"/>
              </a:ext>
            </a:extLst>
          </p:cNvPr>
          <p:cNvSpPr/>
          <p:nvPr/>
        </p:nvSpPr>
        <p:spPr>
          <a:xfrm>
            <a:off x="6516018" y="4041709"/>
            <a:ext cx="2272979" cy="2485653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3)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ひでりを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おわらせ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2E4DBF82-5E8E-4457-A83E-2F9B737C2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61" y="1824556"/>
            <a:ext cx="2272979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0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596797" y="464958"/>
                <a:ext cx="7785482" cy="154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 startAt="2"/>
                </a:pPr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エリヤは　カルメルさんの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たたかいで　しょうり　しました</a:t>
                </a:r>
                <a:endParaRPr lang="ko-KR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2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1ABA977F-F28C-421D-85C4-3CE532D45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2" y="3405305"/>
            <a:ext cx="1814025" cy="24679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59073A-B2D1-4717-B6AA-F8E8248F8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97" y="742624"/>
            <a:ext cx="5220429" cy="6068272"/>
          </a:xfrm>
          <a:prstGeom prst="rect">
            <a:avLst/>
          </a:prstGeom>
        </p:spPr>
      </p:pic>
      <p:pic>
        <p:nvPicPr>
          <p:cNvPr id="10" name="그림 9" descr="흐림이(가) 표시된 사진&#10;&#10;자동 생성된 설명">
            <a:extLst>
              <a:ext uri="{FF2B5EF4-FFF2-40B4-BE49-F238E27FC236}">
                <a16:creationId xmlns:a16="http://schemas.microsoft.com/office/drawing/2014/main" id="{674EAF49-4E3B-470F-B347-6D26626CA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71470"/>
            <a:ext cx="4644008" cy="3146952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E97E413-63AA-4566-B12D-3C738768B523}"/>
              </a:ext>
            </a:extLst>
          </p:cNvPr>
          <p:cNvSpPr/>
          <p:nvPr/>
        </p:nvSpPr>
        <p:spPr>
          <a:xfrm>
            <a:off x="184896" y="1840976"/>
            <a:ext cx="4644008" cy="1416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オバデヤに　たのんで　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アハブおうに　あいました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6CF331A-AB5F-4505-9BDD-63A7C7D920DD}"/>
              </a:ext>
            </a:extLst>
          </p:cNvPr>
          <p:cNvSpPr/>
          <p:nvPr/>
        </p:nvSpPr>
        <p:spPr>
          <a:xfrm>
            <a:off x="192466" y="3405305"/>
            <a:ext cx="4636438" cy="14164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いつわりの　よげんしゃ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との　れいてき　たたかいで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しょうりしました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7C777FC1-8BBC-4075-8C20-8F3FB0DAB33C}"/>
              </a:ext>
            </a:extLst>
          </p:cNvPr>
          <p:cNvSpPr/>
          <p:nvPr/>
        </p:nvSpPr>
        <p:spPr>
          <a:xfrm>
            <a:off x="192466" y="4969634"/>
            <a:ext cx="4523549" cy="14164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いつわりの　よげんしゃを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すべて　しょうめつ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させました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5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산, 실외, 바위, 계곡이(가) 표시된 사진&#10;&#10;자동 생성된 설명">
            <a:extLst>
              <a:ext uri="{FF2B5EF4-FFF2-40B4-BE49-F238E27FC236}">
                <a16:creationId xmlns:a16="http://schemas.microsoft.com/office/drawing/2014/main" id="{A8DA9064-E58A-4E2C-8F94-4C9E0FEE3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1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384956" y="464958"/>
                <a:ext cx="7997322" cy="154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marR="0" lvl="0" indent="-74295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 startAt="3"/>
                  <a:tabLst/>
                  <a:defRPr/>
                </a:pPr>
                <a:r>
                  <a:rPr kumimoji="1" lang="ja-JP" altLang="en-US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エリヤは　ホレブさんで　</a:t>
                </a:r>
                <a:endParaRPr kumimoji="1" lang="en-US" altLang="ja-JP" sz="36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R="0" lvl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1" lang="ja-JP" altLang="en-US" sz="3600" b="1" i="0" u="none" strike="noStrike" kern="1200" cap="none" spc="50" normalizeH="0" baseline="0" noProof="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かみさまから　けいやくを　うけました</a:t>
                </a:r>
                <a:endParaRPr kumimoji="1" lang="ko-KR" altLang="en-US" sz="3600" b="1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2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E8B147FD-9D1C-4BDE-92CB-2278088DC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6" y="2341230"/>
            <a:ext cx="3953568" cy="4516770"/>
          </a:xfrm>
          <a:prstGeom prst="rect">
            <a:avLst/>
          </a:prstGeom>
        </p:spPr>
      </p:pic>
      <p:sp>
        <p:nvSpPr>
          <p:cNvPr id="7" name="화살표: 위쪽 6">
            <a:extLst>
              <a:ext uri="{FF2B5EF4-FFF2-40B4-BE49-F238E27FC236}">
                <a16:creationId xmlns:a16="http://schemas.microsoft.com/office/drawing/2014/main" id="{8F4C2024-2EA1-491B-AFCE-BD7D72998469}"/>
              </a:ext>
            </a:extLst>
          </p:cNvPr>
          <p:cNvSpPr/>
          <p:nvPr/>
        </p:nvSpPr>
        <p:spPr>
          <a:xfrm>
            <a:off x="2771800" y="2708920"/>
            <a:ext cx="432048" cy="504056"/>
          </a:xfrm>
          <a:prstGeom prst="upArrow">
            <a:avLst>
              <a:gd name="adj1" fmla="val 46091"/>
              <a:gd name="adj2" fmla="val 51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화살표: 위쪽 17">
            <a:extLst>
              <a:ext uri="{FF2B5EF4-FFF2-40B4-BE49-F238E27FC236}">
                <a16:creationId xmlns:a16="http://schemas.microsoft.com/office/drawing/2014/main" id="{23F64456-D0DA-4B4A-B73A-9922382A37BC}"/>
              </a:ext>
            </a:extLst>
          </p:cNvPr>
          <p:cNvSpPr/>
          <p:nvPr/>
        </p:nvSpPr>
        <p:spPr>
          <a:xfrm>
            <a:off x="630141" y="3954294"/>
            <a:ext cx="432048" cy="504056"/>
          </a:xfrm>
          <a:prstGeom prst="upArrow">
            <a:avLst>
              <a:gd name="adj1" fmla="val 46091"/>
              <a:gd name="adj2" fmla="val 51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화살표: 위쪽 18">
            <a:extLst>
              <a:ext uri="{FF2B5EF4-FFF2-40B4-BE49-F238E27FC236}">
                <a16:creationId xmlns:a16="http://schemas.microsoft.com/office/drawing/2014/main" id="{7D6FBAE3-F66E-4589-A61E-94D4206C00C3}"/>
              </a:ext>
            </a:extLst>
          </p:cNvPr>
          <p:cNvSpPr/>
          <p:nvPr/>
        </p:nvSpPr>
        <p:spPr>
          <a:xfrm>
            <a:off x="2843808" y="4458350"/>
            <a:ext cx="432048" cy="504056"/>
          </a:xfrm>
          <a:prstGeom prst="upArrow">
            <a:avLst>
              <a:gd name="adj1" fmla="val 46091"/>
              <a:gd name="adj2" fmla="val 51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화살표: 위쪽 20">
            <a:extLst>
              <a:ext uri="{FF2B5EF4-FFF2-40B4-BE49-F238E27FC236}">
                <a16:creationId xmlns:a16="http://schemas.microsoft.com/office/drawing/2014/main" id="{5600D30A-1E31-4A5D-A333-5E0A557799B4}"/>
              </a:ext>
            </a:extLst>
          </p:cNvPr>
          <p:cNvSpPr/>
          <p:nvPr/>
        </p:nvSpPr>
        <p:spPr>
          <a:xfrm>
            <a:off x="1458406" y="5661248"/>
            <a:ext cx="432048" cy="504056"/>
          </a:xfrm>
          <a:prstGeom prst="upArrow">
            <a:avLst>
              <a:gd name="adj1" fmla="val 46091"/>
              <a:gd name="adj2" fmla="val 51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화살표: 위쪽 23">
            <a:extLst>
              <a:ext uri="{FF2B5EF4-FFF2-40B4-BE49-F238E27FC236}">
                <a16:creationId xmlns:a16="http://schemas.microsoft.com/office/drawing/2014/main" id="{92AA91DE-03EF-4A1B-8327-8109FF5A4EB4}"/>
              </a:ext>
            </a:extLst>
          </p:cNvPr>
          <p:cNvSpPr/>
          <p:nvPr/>
        </p:nvSpPr>
        <p:spPr>
          <a:xfrm>
            <a:off x="1229342" y="2636912"/>
            <a:ext cx="432048" cy="504056"/>
          </a:xfrm>
          <a:prstGeom prst="upArrow">
            <a:avLst>
              <a:gd name="adj1" fmla="val 46091"/>
              <a:gd name="adj2" fmla="val 51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화살표: 위쪽 24">
            <a:extLst>
              <a:ext uri="{FF2B5EF4-FFF2-40B4-BE49-F238E27FC236}">
                <a16:creationId xmlns:a16="http://schemas.microsoft.com/office/drawing/2014/main" id="{C4AEADE5-F2ED-421B-89D8-0909C61310D1}"/>
              </a:ext>
            </a:extLst>
          </p:cNvPr>
          <p:cNvSpPr/>
          <p:nvPr/>
        </p:nvSpPr>
        <p:spPr>
          <a:xfrm>
            <a:off x="684639" y="3910632"/>
            <a:ext cx="3315638" cy="2227106"/>
          </a:xfrm>
          <a:prstGeom prst="upArrow">
            <a:avLst>
              <a:gd name="adj1" fmla="val 46091"/>
              <a:gd name="adj2" fmla="val 51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</a:t>
            </a:r>
            <a:endParaRPr lang="en-US" altLang="ja-JP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ko-KR" alt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DB65D96-0F27-4B84-9433-689EA97AA67A}"/>
              </a:ext>
            </a:extLst>
          </p:cNvPr>
          <p:cNvSpPr/>
          <p:nvPr/>
        </p:nvSpPr>
        <p:spPr>
          <a:xfrm>
            <a:off x="4860032" y="1655159"/>
            <a:ext cx="3672408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7000</a:t>
            </a:r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にんの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かくにん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C0BFA8B3-BEB9-4A33-B7AF-AF79308062A3}"/>
              </a:ext>
            </a:extLst>
          </p:cNvPr>
          <p:cNvSpPr/>
          <p:nvPr/>
        </p:nvSpPr>
        <p:spPr>
          <a:xfrm>
            <a:off x="4501012" y="4246053"/>
            <a:ext cx="4127941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エリシャを　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</a:t>
            </a:r>
            <a:endParaRPr lang="en-US" altLang="ja-JP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　たてる</a:t>
            </a:r>
            <a:endParaRPr lang="ko-KR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15531" y="774275"/>
                <a:ext cx="7766746" cy="154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エリヤの　ように　あらかじめ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あじわいながら　いのろう</a:t>
                </a:r>
                <a:endParaRPr lang="ko-KR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けつろん</a:t>
              </a:r>
              <a:endParaRPr kumimoji="1" lang="ko-KR" altLang="en-US" sz="2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0A4CA74-EB64-42FD-9B94-AECD23AAE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r="14721"/>
          <a:stretch/>
        </p:blipFill>
        <p:spPr>
          <a:xfrm rot="20394798">
            <a:off x="586589" y="1961635"/>
            <a:ext cx="2587787" cy="3667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414FD0D8-0603-4EA4-8269-7693A5549748}"/>
              </a:ext>
            </a:extLst>
          </p:cNvPr>
          <p:cNvSpPr/>
          <p:nvPr/>
        </p:nvSpPr>
        <p:spPr>
          <a:xfrm>
            <a:off x="4139952" y="1528948"/>
            <a:ext cx="4824536" cy="1080120"/>
          </a:xfrm>
          <a:prstGeom prst="wedgeRoundRectCallout">
            <a:avLst>
              <a:gd name="adj1" fmla="val -73849"/>
              <a:gd name="adj2" fmla="val 59595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こうだんの　みことば</a:t>
            </a:r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ていこくいのり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345D8E54-E67B-4B3F-B196-4918B08C8642}"/>
              </a:ext>
            </a:extLst>
          </p:cNvPr>
          <p:cNvSpPr/>
          <p:nvPr/>
        </p:nvSpPr>
        <p:spPr>
          <a:xfrm>
            <a:off x="4139952" y="3123296"/>
            <a:ext cx="4824536" cy="1080120"/>
          </a:xfrm>
          <a:prstGeom prst="wedgeRoundRectCallout">
            <a:avLst>
              <a:gd name="adj1" fmla="val -71915"/>
              <a:gd name="adj2" fmla="val 8447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がっこう、いえ、きょうかい</a:t>
            </a:r>
            <a:r>
              <a:rPr lang="ko-KR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24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4" name="말풍선: 모서리가 둥근 사각형 23">
            <a:extLst>
              <a:ext uri="{FF2B5EF4-FFF2-40B4-BE49-F238E27FC236}">
                <a16:creationId xmlns:a16="http://schemas.microsoft.com/office/drawing/2014/main" id="{037DC639-6343-4CD3-A9D0-64181D12253A}"/>
              </a:ext>
            </a:extLst>
          </p:cNvPr>
          <p:cNvSpPr/>
          <p:nvPr/>
        </p:nvSpPr>
        <p:spPr>
          <a:xfrm>
            <a:off x="4139952" y="4743475"/>
            <a:ext cx="4824536" cy="1080120"/>
          </a:xfrm>
          <a:prstGeom prst="wedgeRoundRectCallout">
            <a:avLst>
              <a:gd name="adj1" fmla="val -66782"/>
              <a:gd name="adj2" fmla="val -41818"/>
              <a:gd name="adj3" fmla="val 1666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</a:t>
            </a:r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</a:p>
          <a:p>
            <a:pPr algn="ctr"/>
            <a:r>
              <a:rPr lang="en-US" altLang="ko-K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しゅうちゅういのり</a:t>
            </a:r>
            <a:endParaRPr lang="ko-KR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26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エリヤは　かみさまが　くださった　ことを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はっけんして　あらかじめ　あじわい、いのりの　ちからの　なかで　れいてきたたかいに　しょうりしました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フォーラムを　わかちあって　ぶんしょうや</a:t>
            </a:r>
            <a:endParaRPr kumimoji="0" lang="en-US" altLang="ja-JP" sz="2800" dirty="0">
              <a:solidFill>
                <a:srgbClr val="00B05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えを　かく　ワークを　とおして　わたしの　ちいさい</a:t>
            </a:r>
            <a:endParaRPr kumimoji="0" lang="en-US" altLang="ja-JP" sz="2800" dirty="0">
              <a:solidFill>
                <a:srgbClr val="00B05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さくひんを　のこしましょう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ｰ　</a:t>
            </a: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みことばを　かんがえて　いのりぶんを</a:t>
            </a:r>
            <a:endParaRPr kumimoji="0"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かいてみよう</a:t>
            </a:r>
            <a:endParaRPr kumimoji="0"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>
            <a:alpha val="31999"/>
          </a:srgbClr>
        </a:soli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lIns="0" tIns="0" rIns="0" bIns="0" anchor="ctr"/>
      <a:lstStyle>
        <a:defPPr algn="ctr" fontAlgn="auto" latinLnBrk="0">
          <a:spcBef>
            <a:spcPts val="0"/>
          </a:spcBef>
          <a:spcAft>
            <a:spcPts val="0"/>
          </a:spcAft>
          <a:defRPr kumimoji="0" sz="2400" kern="0">
            <a:effectLst>
              <a:outerShdw blurRad="38100" dist="38100" dir="2700000" algn="tl">
                <a:srgbClr val="53585F"/>
              </a:outerShdw>
            </a:effectLst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26141</TotalTime>
  <Words>308</Words>
  <Application>Microsoft Office PowerPoint</Application>
  <PresentationFormat>画面に合わせる (4:3)</PresentationFormat>
  <Paragraphs>83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굴림</vt:lpstr>
      <vt:lpstr>HY견고딕</vt:lpstr>
      <vt:lpstr>HY중고딕</vt:lpstr>
      <vt:lpstr>HY울릉도B</vt:lpstr>
      <vt:lpstr>맑은 고딕</vt:lpstr>
      <vt:lpstr>ＭＳ Ｐゴシック</vt:lpstr>
      <vt:lpstr>Arial</vt:lpstr>
      <vt:lpstr>Office 테마</vt:lpstr>
      <vt:lpstr>1_Office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김호영</dc:creator>
  <cp:lastModifiedBy>sasaki ちかこ</cp:lastModifiedBy>
  <cp:revision>2023</cp:revision>
  <dcterms:created xsi:type="dcterms:W3CDTF">2008-03-21T01:39:31Z</dcterms:created>
  <dcterms:modified xsi:type="dcterms:W3CDTF">2021-09-03T06:24:10Z</dcterms:modified>
</cp:coreProperties>
</file>