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7" r:id="rId2"/>
  </p:sldMasterIdLst>
  <p:notesMasterIdLst>
    <p:notesMasterId r:id="rId12"/>
  </p:notesMasterIdLst>
  <p:handoutMasterIdLst>
    <p:handoutMasterId r:id="rId13"/>
  </p:handoutMasterIdLst>
  <p:sldIdLst>
    <p:sldId id="259" r:id="rId3"/>
    <p:sldId id="474" r:id="rId4"/>
    <p:sldId id="475" r:id="rId5"/>
    <p:sldId id="460" r:id="rId6"/>
    <p:sldId id="468" r:id="rId7"/>
    <p:sldId id="473" r:id="rId8"/>
    <p:sldId id="469" r:id="rId9"/>
    <p:sldId id="471" r:id="rId10"/>
    <p:sldId id="587" r:id="rId11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474"/>
            <p14:sldId id="475"/>
            <p14:sldId id="460"/>
            <p14:sldId id="468"/>
            <p14:sldId id="473"/>
            <p14:sldId id="469"/>
            <p14:sldId id="471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79" d="100"/>
          <a:sy n="79" d="100"/>
        </p:scale>
        <p:origin x="96" y="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9099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5507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200260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80712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6377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63487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8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0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7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6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후식이(가) 표시된 사진&#10;&#10;자동 생성된 설명">
            <a:extLst>
              <a:ext uri="{FF2B5EF4-FFF2-40B4-BE49-F238E27FC236}">
                <a16:creationId xmlns:a16="http://schemas.microsoft.com/office/drawing/2014/main" id="{9E9A46CB-7ECC-445E-8982-8650FE834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3"/>
            <a:ext cx="9144000" cy="6830516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203847" cy="25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" name="사각형: 둥근 한쪽 모서리 5">
            <a:extLst>
              <a:ext uri="{FF2B5EF4-FFF2-40B4-BE49-F238E27FC236}">
                <a16:creationId xmlns:a16="http://schemas.microsoft.com/office/drawing/2014/main" id="{C5C2FCF0-89EB-4741-8174-544BD734C165}"/>
              </a:ext>
            </a:extLst>
          </p:cNvPr>
          <p:cNvSpPr/>
          <p:nvPr/>
        </p:nvSpPr>
        <p:spPr bwMode="auto">
          <a:xfrm>
            <a:off x="1696045" y="332656"/>
            <a:ext cx="7446243" cy="1678259"/>
          </a:xfrm>
          <a:prstGeom prst="round1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あらかじめ　あじわった</a:t>
            </a:r>
            <a:endParaRPr kumimoji="0" lang="en-US" altLang="ja-JP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ea"/>
              <a:ea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オバデヤ</a:t>
            </a:r>
            <a:r>
              <a:rPr kumimoji="0" lang="ko-KR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I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れつおう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18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しょう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1~15 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せつ</a:t>
            </a:r>
            <a:r>
              <a: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</a:t>
            </a:r>
            <a:endParaRPr lang="ko-KR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99392"/>
            <a:ext cx="9361040" cy="1654038"/>
            <a:chOff x="0" y="24978"/>
            <a:chExt cx="9144000" cy="1529668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0" y="24978"/>
              <a:ext cx="9144000" cy="1529668"/>
              <a:chOff x="-540568" y="404664"/>
              <a:chExt cx="10009112" cy="2122510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540568" y="404664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615531" y="774275"/>
                <a:ext cx="7766746" cy="1540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こくいん</a:t>
                </a:r>
                <a:r>
                  <a:rPr lang="ko-KR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 </a:t>
                </a:r>
                <a:r>
                  <a:rPr lang="en-US" altLang="ko-KR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– </a:t>
                </a:r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ながれに　したがって　</a:t>
                </a:r>
                <a:endParaRPr lang="en-US" altLang="ja-JP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n-ea"/>
                  <a:ea typeface="+mn-ea"/>
                </a:endParaRPr>
              </a:p>
              <a:p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　　いけば　こくいん　されます</a:t>
                </a:r>
                <a:endParaRPr lang="ko-KR" alt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n-ea"/>
                  <a:ea typeface="+mn-ea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251520" y="260648"/>
              <a:ext cx="1362060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2800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n-ea"/>
                </a:rPr>
                <a:t>じょろん</a:t>
              </a:r>
              <a:endParaRPr lang="ko-KR" altLang="en-US" sz="28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ea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DD579F4-A572-4E9C-98E2-C230D5DE463E}"/>
              </a:ext>
            </a:extLst>
          </p:cNvPr>
          <p:cNvGrpSpPr/>
          <p:nvPr/>
        </p:nvGrpSpPr>
        <p:grpSpPr>
          <a:xfrm>
            <a:off x="2807990" y="2132856"/>
            <a:ext cx="3239990" cy="3168352"/>
            <a:chOff x="1281287" y="3070226"/>
            <a:chExt cx="2277330" cy="2182195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C6AAC79-5C9F-40DD-BE63-17140227D56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988">
              <a:off x="1306463" y="3070226"/>
              <a:ext cx="2226977" cy="218219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444001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301739-4E4B-4401-97BD-009229B98F0E}"/>
                </a:ext>
              </a:extLst>
            </p:cNvPr>
            <p:cNvSpPr txBox="1"/>
            <p:nvPr/>
          </p:nvSpPr>
          <p:spPr>
            <a:xfrm rot="20119727">
              <a:off x="1281287" y="3747962"/>
              <a:ext cx="2277330" cy="826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7200" b="1" i="0" u="none" strike="noStrike" kern="1200" cap="none" spc="0" normalizeH="0" baseline="0" noProof="0" dirty="0">
                  <a:ln w="127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こくいん</a:t>
              </a:r>
              <a:endParaRPr kumimoji="1" lang="ko-KR" altLang="en-US" sz="7200" b="1" i="0" u="none" strike="noStrike" kern="1200" cap="none" spc="0" normalizeH="0" baseline="0" noProof="0" dirty="0">
                <a:ln w="127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목각파임B" panose="02030600000101010101" pitchFamily="18" charset="-127"/>
              </a:endParaRPr>
            </a:p>
          </p:txBody>
        </p:sp>
      </p:grpSp>
      <p:sp>
        <p:nvSpPr>
          <p:cNvPr id="26" name="화살표: 오각형 25">
            <a:extLst>
              <a:ext uri="{FF2B5EF4-FFF2-40B4-BE49-F238E27FC236}">
                <a16:creationId xmlns:a16="http://schemas.microsoft.com/office/drawing/2014/main" id="{77F6B285-0AF1-44B3-B164-343B5C472FDD}"/>
              </a:ext>
            </a:extLst>
          </p:cNvPr>
          <p:cNvSpPr/>
          <p:nvPr/>
        </p:nvSpPr>
        <p:spPr bwMode="auto">
          <a:xfrm>
            <a:off x="2158456" y="2132856"/>
            <a:ext cx="6969086" cy="1078062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   </a:t>
            </a: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　　わたしの　げんかいを　ちょうえつする</a:t>
            </a:r>
            <a:endParaRPr kumimoji="0" lang="en-US" altLang="ko-KR" sz="2800" kern="0" dirty="0">
              <a:effectLst>
                <a:outerShdw blurRad="38100" dist="38100" dir="2700000" algn="tl">
                  <a:srgbClr val="53585F"/>
                </a:outerShdw>
              </a:effectLst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   </a:t>
            </a:r>
            <a:r>
              <a:rPr kumimoji="0" lang="ja-JP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じくう</a:t>
            </a:r>
            <a:r>
              <a:rPr kumimoji="0" lang="en-US" altLang="ko-KR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, </a:t>
            </a:r>
            <a:r>
              <a:rPr kumimoji="0" lang="ja-JP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みざ</a:t>
            </a:r>
            <a:r>
              <a:rPr kumimoji="0" lang="en-US" altLang="ko-KR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, 237</a:t>
            </a:r>
            <a:r>
              <a:rPr kumimoji="0" lang="ja-JP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ひかり</a:t>
            </a:r>
            <a:r>
              <a:rPr kumimoji="0" lang="ko-KR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</a:t>
            </a:r>
          </a:p>
        </p:txBody>
      </p:sp>
      <p:sp>
        <p:nvSpPr>
          <p:cNvPr id="28" name="화살표: 오각형 27">
            <a:extLst>
              <a:ext uri="{FF2B5EF4-FFF2-40B4-BE49-F238E27FC236}">
                <a16:creationId xmlns:a16="http://schemas.microsoft.com/office/drawing/2014/main" id="{A3CD5F8F-7E4D-475D-9DEE-61600C0FEC74}"/>
              </a:ext>
            </a:extLst>
          </p:cNvPr>
          <p:cNvSpPr/>
          <p:nvPr/>
        </p:nvSpPr>
        <p:spPr bwMode="auto">
          <a:xfrm>
            <a:off x="-180527" y="2132856"/>
            <a:ext cx="3333606" cy="1078062"/>
          </a:xfrm>
          <a:prstGeom prst="homePlat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 fontAlgn="auto" latinLnBrk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ea"/>
              </a:rPr>
              <a:t>みことばの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ea"/>
              </a:rPr>
              <a:t>　ながれ</a:t>
            </a:r>
            <a:endParaRPr kumimoji="0" lang="ko-KR" altLang="en-US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+mn-ea"/>
            </a:endParaRPr>
          </a:p>
        </p:txBody>
      </p:sp>
      <p:sp>
        <p:nvSpPr>
          <p:cNvPr id="30" name="화살표: 오각형 29">
            <a:extLst>
              <a:ext uri="{FF2B5EF4-FFF2-40B4-BE49-F238E27FC236}">
                <a16:creationId xmlns:a16="http://schemas.microsoft.com/office/drawing/2014/main" id="{1FBA137C-D292-473A-A93D-81B50BC1971B}"/>
              </a:ext>
            </a:extLst>
          </p:cNvPr>
          <p:cNvSpPr/>
          <p:nvPr/>
        </p:nvSpPr>
        <p:spPr bwMode="auto">
          <a:xfrm>
            <a:off x="2153842" y="3818696"/>
            <a:ext cx="6969086" cy="107806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  </a:t>
            </a:r>
            <a:r>
              <a:rPr kumimoji="0" lang="ja-JP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かみの　くにの　こと</a:t>
            </a:r>
            <a:endParaRPr kumimoji="0" lang="en-US" altLang="ko-KR" sz="2800" kern="0" dirty="0">
              <a:effectLst>
                <a:outerShdw blurRad="38100" dist="38100" dir="2700000" algn="tl">
                  <a:srgbClr val="53585F"/>
                </a:outerShdw>
              </a:effectLst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  </a:t>
            </a:r>
            <a:r>
              <a:rPr kumimoji="0" lang="ja-JP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　　みつかい　はけん、くらやみ　しばる</a:t>
            </a:r>
            <a:endParaRPr kumimoji="0" lang="ko-KR" altLang="en-US" sz="2800" b="1" kern="0" dirty="0">
              <a:effectLst>
                <a:outerShdw blurRad="38100" dist="38100" dir="2700000" algn="tl">
                  <a:srgbClr val="53585F"/>
                </a:outerShdw>
              </a:effectLst>
            </a:endParaRPr>
          </a:p>
        </p:txBody>
      </p:sp>
      <p:sp>
        <p:nvSpPr>
          <p:cNvPr id="31" name="화살표: 오각형 30">
            <a:extLst>
              <a:ext uri="{FF2B5EF4-FFF2-40B4-BE49-F238E27FC236}">
                <a16:creationId xmlns:a16="http://schemas.microsoft.com/office/drawing/2014/main" id="{BF183AD5-3398-41A2-8823-34B08805044A}"/>
              </a:ext>
            </a:extLst>
          </p:cNvPr>
          <p:cNvSpPr/>
          <p:nvPr/>
        </p:nvSpPr>
        <p:spPr bwMode="auto">
          <a:xfrm>
            <a:off x="-185142" y="3818696"/>
            <a:ext cx="3304409" cy="1078062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32" name="화살표: 오각형 31">
            <a:extLst>
              <a:ext uri="{FF2B5EF4-FFF2-40B4-BE49-F238E27FC236}">
                <a16:creationId xmlns:a16="http://schemas.microsoft.com/office/drawing/2014/main" id="{EFCF422A-5AE1-4294-8B82-C86B3C81389E}"/>
              </a:ext>
            </a:extLst>
          </p:cNvPr>
          <p:cNvSpPr/>
          <p:nvPr/>
        </p:nvSpPr>
        <p:spPr bwMode="auto">
          <a:xfrm>
            <a:off x="2153842" y="5504536"/>
            <a:ext cx="6969086" cy="1078062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   </a:t>
            </a:r>
            <a:r>
              <a:rPr kumimoji="0" lang="ja-JP" altLang="en-US" sz="2800" b="1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かみの　こどもの　けんい</a:t>
            </a:r>
            <a:endParaRPr kumimoji="0" lang="ko-KR" altLang="en-US" sz="2800" b="1" kern="0" dirty="0">
              <a:effectLst>
                <a:outerShdw blurRad="38100" dist="38100" dir="2700000" algn="tl">
                  <a:srgbClr val="53585F"/>
                </a:outerShdw>
              </a:effectLst>
            </a:endParaRPr>
          </a:p>
        </p:txBody>
      </p:sp>
      <p:sp>
        <p:nvSpPr>
          <p:cNvPr id="33" name="화살표: 오각형 32">
            <a:extLst>
              <a:ext uri="{FF2B5EF4-FFF2-40B4-BE49-F238E27FC236}">
                <a16:creationId xmlns:a16="http://schemas.microsoft.com/office/drawing/2014/main" id="{419F8E8C-794B-43DD-8F31-37F3353FF29F}"/>
              </a:ext>
            </a:extLst>
          </p:cNvPr>
          <p:cNvSpPr/>
          <p:nvPr/>
        </p:nvSpPr>
        <p:spPr bwMode="auto">
          <a:xfrm>
            <a:off x="-185141" y="5504536"/>
            <a:ext cx="3338220" cy="1078062"/>
          </a:xfrm>
          <a:prstGeom prst="homePlat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でんどうの</a:t>
            </a:r>
            <a:endParaRPr kumimoji="0" lang="en-US" altLang="ja-JP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55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99392"/>
            <a:ext cx="9361040" cy="1654038"/>
            <a:chOff x="0" y="24978"/>
            <a:chExt cx="9144000" cy="1529668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0" y="24978"/>
              <a:ext cx="9144000" cy="1529668"/>
              <a:chOff x="-540568" y="404664"/>
              <a:chExt cx="10009112" cy="2122510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540568" y="404664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615531" y="589470"/>
                <a:ext cx="7766746" cy="1540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600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+mn-ea"/>
                    <a:ea typeface="+mn-ea"/>
                  </a:rPr>
                  <a:t>みことば、いのり、でんどうの　</a:t>
                </a:r>
                <a:endParaRPr lang="en-US" altLang="ja-JP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+mn-ea"/>
                  <a:ea typeface="+mn-ea"/>
                </a:endParaRPr>
              </a:p>
              <a:p>
                <a:r>
                  <a:rPr lang="ja-JP" altLang="en-US" sz="3600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+mn-ea"/>
                    <a:ea typeface="+mn-ea"/>
                  </a:rPr>
                  <a:t>ながれに　したがっていきます</a:t>
                </a:r>
                <a:endParaRPr lang="ko-KR" altLang="en-US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251520" y="260648"/>
              <a:ext cx="1362060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じょろん</a:t>
              </a:r>
              <a:endParaRPr kumimoji="1" lang="ko-KR" altLang="en-US" sz="2800" b="0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" name="원통형 2">
            <a:extLst>
              <a:ext uri="{FF2B5EF4-FFF2-40B4-BE49-F238E27FC236}">
                <a16:creationId xmlns:a16="http://schemas.microsoft.com/office/drawing/2014/main" id="{6AE154A0-B312-46C2-B54C-0D13661DFE9B}"/>
              </a:ext>
            </a:extLst>
          </p:cNvPr>
          <p:cNvSpPr/>
          <p:nvPr/>
        </p:nvSpPr>
        <p:spPr bwMode="auto">
          <a:xfrm>
            <a:off x="971600" y="2708920"/>
            <a:ext cx="3600400" cy="3600400"/>
          </a:xfrm>
          <a:prstGeom prst="ca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kumimoji="0" lang="ja-JP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</a:t>
            </a:r>
            <a:r>
              <a:rPr kumimoji="0" lang="ko-KR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きょうの　げんじつは　みらいの　ねです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원통형 17">
            <a:extLst>
              <a:ext uri="{FF2B5EF4-FFF2-40B4-BE49-F238E27FC236}">
                <a16:creationId xmlns:a16="http://schemas.microsoft.com/office/drawing/2014/main" id="{244A8F99-D643-4158-9702-D28AC1BBB4B7}"/>
              </a:ext>
            </a:extLst>
          </p:cNvPr>
          <p:cNvSpPr/>
          <p:nvPr/>
        </p:nvSpPr>
        <p:spPr bwMode="auto">
          <a:xfrm>
            <a:off x="5073402" y="2685678"/>
            <a:ext cx="3600400" cy="3600400"/>
          </a:xfrm>
          <a:prstGeom prst="can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kumimoji="0" lang="ja-JP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kumimoji="0" lang="ko-KR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</a:p>
          <a:p>
            <a:pPr algn="ctr" fontAlgn="auto" latinLnBrk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ko-KR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kumimoji="0" lang="en-US" altLang="ja-JP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かこくに　</a:t>
            </a:r>
            <a:endParaRPr kumimoji="0" lang="en-US" altLang="ja-JP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あたえる</a:t>
            </a:r>
            <a:endParaRPr kumimoji="0" lang="en-US" altLang="ja-JP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サミットたいしつ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90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99392"/>
            <a:ext cx="9361040" cy="1654039"/>
            <a:chOff x="0" y="24978"/>
            <a:chExt cx="9144000" cy="1529669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0" y="24978"/>
              <a:ext cx="9144000" cy="1529669"/>
              <a:chOff x="-540568" y="404664"/>
              <a:chExt cx="10009112" cy="2122510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540568" y="404664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538248" y="620019"/>
                <a:ext cx="7766746" cy="1540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buAutoNum type="arabicPeriod"/>
                </a:pPr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オバデヤは　</a:t>
                </a:r>
                <a:r>
                  <a:rPr lang="en-US" altLang="ja-JP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100</a:t>
                </a:r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にんの　</a:t>
                </a:r>
                <a:endParaRPr lang="en-US" altLang="ja-JP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n-ea"/>
                  <a:ea typeface="+mn-ea"/>
                </a:endParaRPr>
              </a:p>
              <a:p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n-ea"/>
                    <a:ea typeface="+mn-ea"/>
                  </a:rPr>
                  <a:t>　　よげんしゃを　かくまいました</a:t>
                </a:r>
                <a:endParaRPr lang="en-US" altLang="ko-KR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n-ea"/>
                  <a:ea typeface="+mn-ea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251520" y="321034"/>
              <a:ext cx="1647618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2800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n-ea"/>
                </a:rPr>
                <a:t>ほんろん</a:t>
              </a:r>
              <a:endParaRPr lang="ko-KR" altLang="en-US" sz="28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ea"/>
              </a:endParaRPr>
            </a:p>
          </p:txBody>
        </p:sp>
      </p:grpSp>
      <p:sp>
        <p:nvSpPr>
          <p:cNvPr id="5" name="사다리꼴 4">
            <a:extLst>
              <a:ext uri="{FF2B5EF4-FFF2-40B4-BE49-F238E27FC236}">
                <a16:creationId xmlns:a16="http://schemas.microsoft.com/office/drawing/2014/main" id="{543040D3-3916-4C66-91C2-E036B7CEC394}"/>
              </a:ext>
            </a:extLst>
          </p:cNvPr>
          <p:cNvSpPr/>
          <p:nvPr/>
        </p:nvSpPr>
        <p:spPr>
          <a:xfrm>
            <a:off x="-47072" y="4620890"/>
            <a:ext cx="9214133" cy="2336502"/>
          </a:xfrm>
          <a:prstGeom prst="trapezoid">
            <a:avLst>
              <a:gd name="adj" fmla="val 111153"/>
            </a:avLst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1" name="그림 30" descr="후식이(가) 표시된 사진&#10;&#10;자동 생성된 설명">
            <a:extLst>
              <a:ext uri="{FF2B5EF4-FFF2-40B4-BE49-F238E27FC236}">
                <a16:creationId xmlns:a16="http://schemas.microsoft.com/office/drawing/2014/main" id="{68735EFC-F18B-4B02-AA51-5E146A1E5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14937" r="10581" b="7630"/>
          <a:stretch/>
        </p:blipFill>
        <p:spPr>
          <a:xfrm>
            <a:off x="2595094" y="1638189"/>
            <a:ext cx="3953812" cy="2982701"/>
          </a:xfrm>
          <a:prstGeom prst="roundRect">
            <a:avLst>
              <a:gd name="adj" fmla="val 783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A46E81-57A2-45F1-861D-04C0A922C553}"/>
              </a:ext>
            </a:extLst>
          </p:cNvPr>
          <p:cNvSpPr txBox="1"/>
          <p:nvPr/>
        </p:nvSpPr>
        <p:spPr>
          <a:xfrm>
            <a:off x="1065454" y="4537348"/>
            <a:ext cx="6989080" cy="107721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marL="514350" indent="-514350" algn="ctr">
              <a:buAutoNum type="arabicParenR"/>
            </a:pP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わるい　アハブおうの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しんかでした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4C3EC8-122F-4556-B33E-B494A462E995}"/>
              </a:ext>
            </a:extLst>
          </p:cNvPr>
          <p:cNvSpPr txBox="1"/>
          <p:nvPr/>
        </p:nvSpPr>
        <p:spPr>
          <a:xfrm>
            <a:off x="1045925" y="5322178"/>
            <a:ext cx="6989080" cy="58477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　エリヤの　でしでした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DF3EF7-CB0D-4919-ACF1-BF8F6F5EEE49}"/>
              </a:ext>
            </a:extLst>
          </p:cNvPr>
          <p:cNvSpPr txBox="1"/>
          <p:nvPr/>
        </p:nvSpPr>
        <p:spPr>
          <a:xfrm>
            <a:off x="1075218" y="5747370"/>
            <a:ext cx="6969551" cy="107721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r>
              <a:rPr lang="ko-KR" altLang="en-US" sz="32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にんを　かくして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いかしました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20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84394"/>
            <a:ext cx="9361040" cy="1654038"/>
            <a:chOff x="106004" y="38848"/>
            <a:chExt cx="9144000" cy="1529668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106004" y="38848"/>
              <a:ext cx="9144000" cy="1529668"/>
              <a:chOff x="-424535" y="423909"/>
              <a:chExt cx="10009112" cy="2122510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424535" y="423909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645109" y="635719"/>
                <a:ext cx="7785482" cy="1540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2.</a:t>
                </a:r>
                <a:r>
                  <a:rPr lang="ko-KR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HY견고딕" panose="02030600000101010101" pitchFamily="18" charset="-127"/>
                  </a:rPr>
                  <a:t> </a:t>
                </a:r>
                <a:r>
                  <a:rPr lang="en-US" altLang="ko-KR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850</a:t>
                </a:r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にんの　いつわりの　</a:t>
                </a:r>
                <a:endParaRPr lang="en-US" altLang="ja-JP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r>
                  <a:rPr lang="ja-JP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　よげんしゃと　たいけつしました</a:t>
                </a:r>
                <a:r>
                  <a:rPr lang="ko-KR" altLang="en-US" sz="36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HY견고딕" panose="02030600000101010101" pitchFamily="18" charset="-127"/>
                  </a:rPr>
                  <a:t> </a:t>
                </a:r>
                <a:endParaRPr lang="en-US" altLang="ko-KR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361728" y="321034"/>
              <a:ext cx="1635035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800" b="0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11" name="그림 10" descr="장난감이(가) 표시된 사진&#10;&#10;자동 생성된 설명">
            <a:extLst>
              <a:ext uri="{FF2B5EF4-FFF2-40B4-BE49-F238E27FC236}">
                <a16:creationId xmlns:a16="http://schemas.microsoft.com/office/drawing/2014/main" id="{853C9DC1-DE2F-4E29-95BE-728EA8987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t="-583" r="11146" b="24649"/>
          <a:stretch/>
        </p:blipFill>
        <p:spPr>
          <a:xfrm>
            <a:off x="2411760" y="1611066"/>
            <a:ext cx="4852331" cy="2694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그림 12" descr="텍스트, 어두운이(가) 표시된 사진&#10;&#10;자동 생성된 설명">
            <a:extLst>
              <a:ext uri="{FF2B5EF4-FFF2-40B4-BE49-F238E27FC236}">
                <a16:creationId xmlns:a16="http://schemas.microsoft.com/office/drawing/2014/main" id="{A1EA2C86-53D3-4002-A9DC-9118186B6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66" y="3807907"/>
            <a:ext cx="9144000" cy="3050093"/>
          </a:xfrm>
          <a:prstGeom prst="rect">
            <a:avLst/>
          </a:prstGeom>
        </p:spPr>
      </p:pic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48593F88-70D6-4FA7-93AE-4AC4B49C7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49" y="1413367"/>
            <a:ext cx="3115392" cy="4238383"/>
          </a:xfrm>
          <a:prstGeom prst="rect">
            <a:avLst/>
          </a:prstGeom>
        </p:spPr>
      </p:pic>
      <p:pic>
        <p:nvPicPr>
          <p:cNvPr id="28" name="그림 27" descr="실내이(가) 표시된 사진&#10;&#10;자동 생성된 설명">
            <a:extLst>
              <a:ext uri="{FF2B5EF4-FFF2-40B4-BE49-F238E27FC236}">
                <a16:creationId xmlns:a16="http://schemas.microsoft.com/office/drawing/2014/main" id="{402A0B4E-60AA-4D67-A0D0-2EBA2F07F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559" y="2831637"/>
            <a:ext cx="9182338" cy="4135874"/>
          </a:xfrm>
          <a:prstGeom prst="rect">
            <a:avLst/>
          </a:prstGeom>
        </p:spPr>
      </p:pic>
      <p:pic>
        <p:nvPicPr>
          <p:cNvPr id="29" name="그림 28" descr="흐림, 옅은이(가) 표시된 사진&#10;&#10;자동 생성된 설명">
            <a:extLst>
              <a:ext uri="{FF2B5EF4-FFF2-40B4-BE49-F238E27FC236}">
                <a16:creationId xmlns:a16="http://schemas.microsoft.com/office/drawing/2014/main" id="{50D4544B-DDF9-44FA-A376-173783DBCF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7" t="48780" r="-2351" b="14746"/>
          <a:stretch/>
        </p:blipFill>
        <p:spPr>
          <a:xfrm>
            <a:off x="7852854" y="-398892"/>
            <a:ext cx="4007569" cy="3420356"/>
          </a:xfrm>
          <a:prstGeom prst="rect">
            <a:avLst/>
          </a:prstGeom>
        </p:spPr>
      </p:pic>
      <p:pic>
        <p:nvPicPr>
          <p:cNvPr id="31" name="그림 30" descr="흐림, 옅은이(가) 표시된 사진&#10;&#10;자동 생성된 설명">
            <a:extLst>
              <a:ext uri="{FF2B5EF4-FFF2-40B4-BE49-F238E27FC236}">
                <a16:creationId xmlns:a16="http://schemas.microsoft.com/office/drawing/2014/main" id="{1C0E13E2-3A40-4557-B785-089D93D3CE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7" t="48780" r="-2351" b="14746"/>
          <a:stretch/>
        </p:blipFill>
        <p:spPr>
          <a:xfrm>
            <a:off x="6704636" y="274095"/>
            <a:ext cx="4007569" cy="3420356"/>
          </a:xfrm>
          <a:prstGeom prst="rect">
            <a:avLst/>
          </a:prstGeom>
        </p:spPr>
      </p:pic>
      <p:pic>
        <p:nvPicPr>
          <p:cNvPr id="32" name="그림 31" descr="흐림, 옅은이(가) 표시된 사진&#10;&#10;자동 생성된 설명">
            <a:extLst>
              <a:ext uri="{FF2B5EF4-FFF2-40B4-BE49-F238E27FC236}">
                <a16:creationId xmlns:a16="http://schemas.microsoft.com/office/drawing/2014/main" id="{AADF9537-BB60-4EF5-ABE0-BEA9739D0A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7" t="48780" r="-2351" b="14746"/>
          <a:stretch/>
        </p:blipFill>
        <p:spPr>
          <a:xfrm>
            <a:off x="5853640" y="805043"/>
            <a:ext cx="4007569" cy="342035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0CAE1D9-B0BE-4ED2-89A5-1E51B01E7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96" y="1492778"/>
            <a:ext cx="4640403" cy="5394045"/>
          </a:xfrm>
          <a:prstGeom prst="rect">
            <a:avLst/>
          </a:prstGeom>
        </p:spPr>
      </p:pic>
      <p:pic>
        <p:nvPicPr>
          <p:cNvPr id="34" name="그림 33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14D1D22B-121A-4B10-B223-2994A5046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28" y="-231378"/>
            <a:ext cx="5147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84394"/>
            <a:ext cx="9361040" cy="1654038"/>
            <a:chOff x="106004" y="38848"/>
            <a:chExt cx="9144000" cy="1529668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106004" y="38848"/>
              <a:ext cx="9144000" cy="1529668"/>
              <a:chOff x="-424535" y="423909"/>
              <a:chExt cx="10009112" cy="2122510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424535" y="423909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645109" y="635719"/>
                <a:ext cx="7785482" cy="1540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50" normalizeH="0" baseline="0" noProof="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rPr>
                  <a:t>2.</a:t>
                </a:r>
                <a:r>
                  <a:rPr kumimoji="1" lang="ko-KR" altLang="en-US" sz="3600" b="1" i="0" u="none" strike="noStrike" kern="1200" cap="none" spc="50" normalizeH="0" baseline="0" noProof="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ＭＳ Ｐゴシック" panose="020B0600070205080204" pitchFamily="50" charset="-128"/>
                    <a:ea typeface="HY견고딕" panose="02030600000101010101" pitchFamily="18" charset="-127"/>
                    <a:cs typeface="+mn-cs"/>
                  </a:rPr>
                  <a:t> </a:t>
                </a:r>
                <a:r>
                  <a:rPr kumimoji="1" lang="en-US" altLang="ko-KR" sz="3600" b="1" i="0" u="none" strike="noStrike" kern="1200" cap="none" spc="50" normalizeH="0" baseline="0" noProof="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rPr>
                  <a:t>850</a:t>
                </a:r>
                <a:r>
                  <a:rPr kumimoji="1" lang="ja-JP" altLang="en-US" sz="3600" b="1" i="0" u="none" strike="noStrike" kern="1200" cap="none" spc="50" normalizeH="0" baseline="0" noProof="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rPr>
                  <a:t>にんの　いつわりの　</a:t>
                </a:r>
                <a:endParaRPr kumimoji="1" lang="en-US" altLang="ja-JP" sz="36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50" normalizeH="0" baseline="0" noProof="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rPr>
                  <a:t>　よげんしゃと　たいけつしました</a:t>
                </a:r>
                <a:r>
                  <a:rPr kumimoji="1" lang="ko-KR" altLang="en-US" sz="3600" b="1" i="0" u="none" strike="noStrike" kern="1200" cap="none" spc="50" normalizeH="0" baseline="0" noProof="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ＭＳ Ｐゴシック" panose="020B0600070205080204" pitchFamily="50" charset="-128"/>
                    <a:ea typeface="HY견고딕" panose="02030600000101010101" pitchFamily="18" charset="-127"/>
                    <a:cs typeface="+mn-cs"/>
                  </a:rPr>
                  <a:t> </a:t>
                </a:r>
                <a:endParaRPr kumimoji="1" lang="en-US" altLang="ko-KR" sz="36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361728" y="321034"/>
              <a:ext cx="1635035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800" b="0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E3959676-B515-4190-8808-5A1DDE715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" y="1734703"/>
            <a:ext cx="3897010" cy="508423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2C6F441F-0015-45EE-B4E5-AD89EDFD4052}"/>
              </a:ext>
            </a:extLst>
          </p:cNvPr>
          <p:cNvGrpSpPr/>
          <p:nvPr/>
        </p:nvGrpSpPr>
        <p:grpSpPr>
          <a:xfrm>
            <a:off x="1052980" y="5589240"/>
            <a:ext cx="1844886" cy="847599"/>
            <a:chOff x="818401" y="5141193"/>
            <a:chExt cx="1844886" cy="847599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B726A12-F071-4BF0-9961-3184DC0C7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13"/>
            <a:stretch/>
          </p:blipFill>
          <p:spPr>
            <a:xfrm>
              <a:off x="818401" y="5141193"/>
              <a:ext cx="1844886" cy="8475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CB6CA6-FBB6-454E-AD8B-DD23E3121F7C}"/>
                </a:ext>
              </a:extLst>
            </p:cNvPr>
            <p:cNvSpPr txBox="1"/>
            <p:nvPr/>
          </p:nvSpPr>
          <p:spPr>
            <a:xfrm rot="21229757">
              <a:off x="993984" y="533415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オバデヤ</a:t>
              </a:r>
              <a:endParaRPr lang="ko-KR" altLang="en-US" sz="24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57C4DD-56BB-46F0-80B0-CD932D315E9E}"/>
              </a:ext>
            </a:extLst>
          </p:cNvPr>
          <p:cNvSpPr/>
          <p:nvPr/>
        </p:nvSpPr>
        <p:spPr>
          <a:xfrm>
            <a:off x="3107851" y="1969483"/>
            <a:ext cx="5976664" cy="1063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arenR"/>
            </a:pP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カルメルさんの　たたかいの　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ちゅうさいにんでした</a:t>
            </a:r>
            <a:endParaRPr lang="ko-KR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204CA9E6-1B5F-44E1-91D8-2C410062D47F}"/>
              </a:ext>
            </a:extLst>
          </p:cNvPr>
          <p:cNvSpPr/>
          <p:nvPr/>
        </p:nvSpPr>
        <p:spPr>
          <a:xfrm>
            <a:off x="3105872" y="3745262"/>
            <a:ext cx="5964467" cy="1063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のちに　おこった　はくがいを　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みた　ものでした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67F4B53C-3F3D-4C16-BD99-7191F8640295}"/>
              </a:ext>
            </a:extLst>
          </p:cNvPr>
          <p:cNvSpPr/>
          <p:nvPr/>
        </p:nvSpPr>
        <p:spPr>
          <a:xfrm>
            <a:off x="3105872" y="5462224"/>
            <a:ext cx="5976664" cy="1063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エリヤの　ぼうめいせいかつを　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みた　ものでした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8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99392"/>
            <a:ext cx="9361040" cy="1654038"/>
            <a:chOff x="0" y="24978"/>
            <a:chExt cx="9144000" cy="1529668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0" y="24978"/>
              <a:ext cx="9144000" cy="1529668"/>
              <a:chOff x="-540568" y="404664"/>
              <a:chExt cx="10009112" cy="2122510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540568" y="404664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36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532923" y="675202"/>
                <a:ext cx="6823611" cy="1540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marR="0" lvl="0" indent="-74295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AutoNum type="arabicPeriod" startAt="3"/>
                  <a:tabLst/>
                  <a:defRPr/>
                </a:pPr>
                <a:r>
                  <a:rPr lang="en-US" altLang="ja-JP" sz="3600" b="1" spc="5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7000</a:t>
                </a:r>
                <a:r>
                  <a:rPr lang="ja-JP" altLang="en-US" sz="3600" b="1" spc="5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にんの　でしが　</a:t>
                </a:r>
                <a:endParaRPr lang="en-US" altLang="ja-JP" sz="3600" b="1" spc="5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marR="0" lvl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ja-JP" altLang="en-US" sz="3600" b="1" spc="5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　　　おきました</a:t>
                </a:r>
                <a:r>
                  <a:rPr lang="en-US" altLang="ko-KR" sz="3600" b="1" spc="50" dirty="0">
                    <a:ln w="0"/>
                    <a:solidFill>
                      <a:srgbClr val="EEECE1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266106" y="318381"/>
              <a:ext cx="1628167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800" b="0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85A473A-1466-4EC8-A3A5-A4A9C7F04170}"/>
              </a:ext>
            </a:extLst>
          </p:cNvPr>
          <p:cNvGrpSpPr/>
          <p:nvPr/>
        </p:nvGrpSpPr>
        <p:grpSpPr>
          <a:xfrm>
            <a:off x="-396552" y="834074"/>
            <a:ext cx="10296128" cy="4478786"/>
            <a:chOff x="-396552" y="834074"/>
            <a:chExt cx="10296128" cy="4478786"/>
          </a:xfrm>
        </p:grpSpPr>
        <p:pic>
          <p:nvPicPr>
            <p:cNvPr id="3" name="그림 2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4C961C70-6F38-4EA6-8BB6-695A7B2FF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552" y="834074"/>
              <a:ext cx="9144000" cy="2793419"/>
            </a:xfrm>
            <a:prstGeom prst="rect">
              <a:avLst/>
            </a:prstGeom>
          </p:spPr>
        </p:pic>
        <p:pic>
          <p:nvPicPr>
            <p:cNvPr id="5" name="그림 4" descr="인형, 장난감이(가) 표시된 사진&#10;&#10;자동 생성된 설명">
              <a:extLst>
                <a:ext uri="{FF2B5EF4-FFF2-40B4-BE49-F238E27FC236}">
                  <a16:creationId xmlns:a16="http://schemas.microsoft.com/office/drawing/2014/main" id="{295921C5-79C4-4BDB-92DB-DDB000CD1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461758"/>
              <a:ext cx="9144000" cy="2851102"/>
            </a:xfrm>
            <a:prstGeom prst="rect">
              <a:avLst/>
            </a:prstGeom>
          </p:spPr>
        </p:pic>
      </p:grp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93241EAE-AD28-4BF8-9E03-B8400FB0F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98" y="807720"/>
            <a:ext cx="5571054" cy="6092545"/>
          </a:xfrm>
          <a:prstGeom prst="rect">
            <a:avLst/>
          </a:prstGeom>
        </p:spPr>
      </p:pic>
      <p:pic>
        <p:nvPicPr>
          <p:cNvPr id="13" name="그림 12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5627A324-0589-4CE7-8E61-51F4FFF8D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29" y="2060114"/>
            <a:ext cx="9591657" cy="5523027"/>
          </a:xfrm>
          <a:prstGeom prst="rect">
            <a:avLst/>
          </a:prstGeom>
        </p:spPr>
      </p:pic>
      <p:sp>
        <p:nvSpPr>
          <p:cNvPr id="23" name="물결 22">
            <a:extLst>
              <a:ext uri="{FF2B5EF4-FFF2-40B4-BE49-F238E27FC236}">
                <a16:creationId xmlns:a16="http://schemas.microsoft.com/office/drawing/2014/main" id="{1018251A-A77C-4CAB-B2A6-85038FF40B6C}"/>
              </a:ext>
            </a:extLst>
          </p:cNvPr>
          <p:cNvSpPr/>
          <p:nvPr/>
        </p:nvSpPr>
        <p:spPr>
          <a:xfrm>
            <a:off x="513424" y="2186215"/>
            <a:ext cx="8117151" cy="1517587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  </a:t>
            </a:r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ホレブさんの　けいやくを　しる　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ものでした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물결 27">
            <a:extLst>
              <a:ext uri="{FF2B5EF4-FFF2-40B4-BE49-F238E27FC236}">
                <a16:creationId xmlns:a16="http://schemas.microsoft.com/office/drawing/2014/main" id="{2E8C8380-A925-4425-94B2-924B07B23123}"/>
              </a:ext>
            </a:extLst>
          </p:cNvPr>
          <p:cNvSpPr/>
          <p:nvPr/>
        </p:nvSpPr>
        <p:spPr>
          <a:xfrm>
            <a:off x="513423" y="3554368"/>
            <a:ext cx="8117151" cy="1517587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  </a:t>
            </a:r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かくれた　でしを　しる　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ものでした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물결 28">
            <a:extLst>
              <a:ext uri="{FF2B5EF4-FFF2-40B4-BE49-F238E27FC236}">
                <a16:creationId xmlns:a16="http://schemas.microsoft.com/office/drawing/2014/main" id="{04B8924E-170E-48D3-AB39-948C0FA8B867}"/>
              </a:ext>
            </a:extLst>
          </p:cNvPr>
          <p:cNvSpPr/>
          <p:nvPr/>
        </p:nvSpPr>
        <p:spPr>
          <a:xfrm>
            <a:off x="513424" y="4922521"/>
            <a:ext cx="8117151" cy="1517587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  </a:t>
            </a:r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エリシャを　しる　ものでした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B5A0AC-E64F-4B05-8246-277DD11E1E4C}"/>
              </a:ext>
            </a:extLst>
          </p:cNvPr>
          <p:cNvGrpSpPr/>
          <p:nvPr/>
        </p:nvGrpSpPr>
        <p:grpSpPr>
          <a:xfrm>
            <a:off x="-108520" y="-99392"/>
            <a:ext cx="9361040" cy="2016224"/>
            <a:chOff x="0" y="24978"/>
            <a:chExt cx="9144000" cy="160521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8E96007-AC7D-4DEF-AC04-ACA0DBFC9319}"/>
                </a:ext>
              </a:extLst>
            </p:cNvPr>
            <p:cNvGrpSpPr/>
            <p:nvPr/>
          </p:nvGrpSpPr>
          <p:grpSpPr>
            <a:xfrm>
              <a:off x="0" y="24978"/>
              <a:ext cx="9144000" cy="1605211"/>
              <a:chOff x="-540568" y="404664"/>
              <a:chExt cx="10009112" cy="2227331"/>
            </a:xfrm>
          </p:grpSpPr>
          <p:sp>
            <p:nvSpPr>
              <p:cNvPr id="15" name="순서도: 수동 입력 14">
                <a:extLst>
                  <a:ext uri="{FF2B5EF4-FFF2-40B4-BE49-F238E27FC236}">
                    <a16:creationId xmlns:a16="http://schemas.microsoft.com/office/drawing/2014/main" id="{687C0B61-4F31-4AA3-9DCD-46DAC3927983}"/>
                  </a:ext>
                </a:extLst>
              </p:cNvPr>
              <p:cNvSpPr/>
              <p:nvPr/>
            </p:nvSpPr>
            <p:spPr>
              <a:xfrm flipH="1" flipV="1">
                <a:off x="-540568" y="404664"/>
                <a:ext cx="10009112" cy="2122510"/>
              </a:xfrm>
              <a:prstGeom prst="flowChartManualInput">
                <a:avLst/>
              </a:prstGeom>
              <a:solidFill>
                <a:schemeClr val="dk1">
                  <a:alpha val="54000"/>
                </a:schemeClr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A6BD0B-338E-453B-B228-A8634CDDAF85}"/>
                  </a:ext>
                </a:extLst>
              </p:cNvPr>
              <p:cNvSpPr txBox="1"/>
              <p:nvPr/>
            </p:nvSpPr>
            <p:spPr>
              <a:xfrm>
                <a:off x="1701798" y="617761"/>
                <a:ext cx="7766746" cy="2014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オバデヤの　ように　いちばん　</a:t>
                </a:r>
                <a:endParaRPr lang="en-US" altLang="ja-JP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r>
                  <a:rPr lang="ja-JP" altLang="en-US" sz="32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じゅうような　ながれを　あらかじめ　みて　</a:t>
                </a:r>
                <a:endParaRPr lang="en-US" altLang="ja-JP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r>
                  <a:rPr lang="ja-JP" altLang="en-US" sz="32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あらかじめ　あじわおう</a:t>
                </a:r>
                <a:endParaRPr lang="ko-KR" altLang="en-US" sz="32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ＭＳ Ｐゴシック" panose="020B0600070205080204" pitchFamily="50" charset="-128"/>
                  <a:ea typeface="HY견고딕" panose="02030600000101010101" pitchFamily="18" charset="-127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CC4188-A0B3-4479-987A-17D52A0D9B3E}"/>
                </a:ext>
              </a:extLst>
            </p:cNvPr>
            <p:cNvSpPr txBox="1"/>
            <p:nvPr/>
          </p:nvSpPr>
          <p:spPr>
            <a:xfrm>
              <a:off x="255724" y="291352"/>
              <a:ext cx="1643414" cy="48387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2800" b="0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11" name="그림 10" descr="후식이(가) 표시된 사진&#10;&#10;자동 생성된 설명">
            <a:extLst>
              <a:ext uri="{FF2B5EF4-FFF2-40B4-BE49-F238E27FC236}">
                <a16:creationId xmlns:a16="http://schemas.microsoft.com/office/drawing/2014/main" id="{9FC2C12A-D6A6-476F-B8F2-D89921B709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14937" r="10581" b="7630"/>
          <a:stretch/>
        </p:blipFill>
        <p:spPr>
          <a:xfrm>
            <a:off x="2843808" y="2924944"/>
            <a:ext cx="3665779" cy="276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414FD0D8-0603-4EA4-8269-7693A5549748}"/>
              </a:ext>
            </a:extLst>
          </p:cNvPr>
          <p:cNvSpPr/>
          <p:nvPr/>
        </p:nvSpPr>
        <p:spPr>
          <a:xfrm>
            <a:off x="3419872" y="1619446"/>
            <a:ext cx="2808312" cy="1302583"/>
          </a:xfrm>
          <a:prstGeom prst="wedgeRoundRectCallout">
            <a:avLst>
              <a:gd name="adj1" fmla="val 3058"/>
              <a:gd name="adj2" fmla="val 77897"/>
              <a:gd name="adj3" fmla="val 16667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こうだんの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ていこくいのり</a:t>
            </a:r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345D8E54-E67B-4B3F-B196-4918B08C8642}"/>
              </a:ext>
            </a:extLst>
          </p:cNvPr>
          <p:cNvSpPr/>
          <p:nvPr/>
        </p:nvSpPr>
        <p:spPr>
          <a:xfrm>
            <a:off x="323528" y="2774489"/>
            <a:ext cx="2304257" cy="1302583"/>
          </a:xfrm>
          <a:prstGeom prst="wedgeRoundRectCallout">
            <a:avLst>
              <a:gd name="adj1" fmla="val 58482"/>
              <a:gd name="adj2" fmla="val 10291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がっこう、いえ、</a:t>
            </a:r>
            <a:endParaRPr lang="en-US" altLang="ja-JP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</a:t>
            </a:r>
            <a:endParaRPr lang="en-US" altLang="ko-KR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(24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4" name="말풍선: 모서리가 둥근 사각형 23">
            <a:extLst>
              <a:ext uri="{FF2B5EF4-FFF2-40B4-BE49-F238E27FC236}">
                <a16:creationId xmlns:a16="http://schemas.microsoft.com/office/drawing/2014/main" id="{037DC639-6343-4CD3-A9D0-64181D12253A}"/>
              </a:ext>
            </a:extLst>
          </p:cNvPr>
          <p:cNvSpPr/>
          <p:nvPr/>
        </p:nvSpPr>
        <p:spPr>
          <a:xfrm>
            <a:off x="6732240" y="2774489"/>
            <a:ext cx="2304257" cy="1734631"/>
          </a:xfrm>
          <a:prstGeom prst="wedgeRoundRectCallout">
            <a:avLst>
              <a:gd name="adj1" fmla="val -75904"/>
              <a:gd name="adj2" fmla="val 58350"/>
              <a:gd name="adj3" fmla="val 16667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（こたえ）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しゅうちゅういのり）</a:t>
            </a:r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id="{132C3D76-7874-43F9-8030-5BD1A79DBF85}"/>
              </a:ext>
            </a:extLst>
          </p:cNvPr>
          <p:cNvSpPr/>
          <p:nvPr/>
        </p:nvSpPr>
        <p:spPr bwMode="auto">
          <a:xfrm>
            <a:off x="5418981" y="5742236"/>
            <a:ext cx="3707135" cy="1078062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   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きょうかいの</a:t>
            </a:r>
            <a:endParaRPr kumimoji="0" lang="en-US" altLang="ja-JP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14" name="화살표: 오각형 13">
            <a:extLst>
              <a:ext uri="{FF2B5EF4-FFF2-40B4-BE49-F238E27FC236}">
                <a16:creationId xmlns:a16="http://schemas.microsoft.com/office/drawing/2014/main" id="{AC02DCE0-D230-42D6-8651-B54311105B77}"/>
              </a:ext>
            </a:extLst>
          </p:cNvPr>
          <p:cNvSpPr/>
          <p:nvPr/>
        </p:nvSpPr>
        <p:spPr bwMode="auto">
          <a:xfrm>
            <a:off x="2643413" y="5745151"/>
            <a:ext cx="3419104" cy="107806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    </a:t>
            </a: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endParaRPr kumimoji="0" lang="en-US" altLang="ja-JP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ながれ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13" name="화살표: 오각형 12">
            <a:extLst>
              <a:ext uri="{FF2B5EF4-FFF2-40B4-BE49-F238E27FC236}">
                <a16:creationId xmlns:a16="http://schemas.microsoft.com/office/drawing/2014/main" id="{8996B0F0-E2A8-458F-80EF-681F435A3452}"/>
              </a:ext>
            </a:extLst>
          </p:cNvPr>
          <p:cNvSpPr/>
          <p:nvPr/>
        </p:nvSpPr>
        <p:spPr bwMode="auto">
          <a:xfrm>
            <a:off x="-71239" y="5742236"/>
            <a:ext cx="3419103" cy="107806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　ながれ</a:t>
            </a:r>
            <a:endParaRPr kumimoji="0" lang="ko-KR" altLang="en-US" sz="32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26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4" grpId="0" animBg="1"/>
      <p:bldP spid="18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3917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オバデヤは　もっとも　じゅうような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ながれを　あらかじめ　みて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688558"/>
            <a:ext cx="8473978" cy="118642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かみさまが　いま　わたしに　くださった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こと、　いま　もっていて　あじわう　ことは　なにかを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かんがえて　かきましょう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004688"/>
            <a:ext cx="8473978" cy="141911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</a:t>
            </a: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きいた　みことばを　にぎって　いのりぶんを</a:t>
            </a:r>
            <a:endParaRPr kumimoji="0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かいてみよう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26945</TotalTime>
  <Words>382</Words>
  <Application>Microsoft Office PowerPoint</Application>
  <PresentationFormat>画面に合わせる (4:3)</PresentationFormat>
  <Paragraphs>99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2052</cp:revision>
  <dcterms:created xsi:type="dcterms:W3CDTF">2008-03-21T01:39:31Z</dcterms:created>
  <dcterms:modified xsi:type="dcterms:W3CDTF">2021-09-17T04:50:00Z</dcterms:modified>
</cp:coreProperties>
</file>