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493" r:id="rId3"/>
    <p:sldId id="483" r:id="rId4"/>
    <p:sldId id="489" r:id="rId5"/>
    <p:sldId id="490" r:id="rId6"/>
    <p:sldId id="484" r:id="rId7"/>
    <p:sldId id="491" r:id="rId8"/>
    <p:sldId id="485" r:id="rId9"/>
    <p:sldId id="492" r:id="rId10"/>
    <p:sldId id="494" r:id="rId11"/>
    <p:sldId id="587" r:id="rId12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493"/>
            <p14:sldId id="483"/>
            <p14:sldId id="489"/>
            <p14:sldId id="490"/>
            <p14:sldId id="484"/>
            <p14:sldId id="491"/>
            <p14:sldId id="485"/>
            <p14:sldId id="492"/>
            <p14:sldId id="494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51" d="100"/>
          <a:sy n="51" d="100"/>
        </p:scale>
        <p:origin x="54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9600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9099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433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33688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02399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34902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2525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5449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4270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클립아트이(가) 표시된 사진&#10;&#10;자동 생성된 설명">
            <a:extLst>
              <a:ext uri="{FF2B5EF4-FFF2-40B4-BE49-F238E27FC236}">
                <a16:creationId xmlns:a16="http://schemas.microsoft.com/office/drawing/2014/main" id="{B83B7741-F759-4346-AA37-328FDA957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" y="-1117"/>
            <a:ext cx="9144000" cy="6859117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198EECF-DB07-4507-B909-B57CA14045C7}"/>
              </a:ext>
            </a:extLst>
          </p:cNvPr>
          <p:cNvGrpSpPr/>
          <p:nvPr/>
        </p:nvGrpSpPr>
        <p:grpSpPr>
          <a:xfrm>
            <a:off x="683568" y="4203086"/>
            <a:ext cx="5385940" cy="2106234"/>
            <a:chOff x="683568" y="4203086"/>
            <a:chExt cx="5385940" cy="2106234"/>
          </a:xfrm>
        </p:grpSpPr>
        <p:sp>
          <p:nvSpPr>
            <p:cNvPr id="5" name="L 도형 4">
              <a:extLst>
                <a:ext uri="{FF2B5EF4-FFF2-40B4-BE49-F238E27FC236}">
                  <a16:creationId xmlns:a16="http://schemas.microsoft.com/office/drawing/2014/main" id="{7EC652FA-FB5A-49BB-8FAE-A6744A29C6BC}"/>
                </a:ext>
              </a:extLst>
            </p:cNvPr>
            <p:cNvSpPr/>
            <p:nvPr/>
          </p:nvSpPr>
          <p:spPr bwMode="auto">
            <a:xfrm flipV="1">
              <a:off x="683568" y="4653136"/>
              <a:ext cx="576064" cy="1200330"/>
            </a:xfrm>
            <a:prstGeom prst="corner">
              <a:avLst>
                <a:gd name="adj1" fmla="val 15277"/>
                <a:gd name="adj2" fmla="val 15278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2E6AC5D-97D8-41B7-887F-4CB4C625A01E}"/>
                </a:ext>
              </a:extLst>
            </p:cNvPr>
            <p:cNvSpPr/>
            <p:nvPr/>
          </p:nvSpPr>
          <p:spPr bwMode="auto">
            <a:xfrm>
              <a:off x="1259632" y="4203086"/>
              <a:ext cx="2664296" cy="9001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L 도형 8">
              <a:extLst>
                <a:ext uri="{FF2B5EF4-FFF2-40B4-BE49-F238E27FC236}">
                  <a16:creationId xmlns:a16="http://schemas.microsoft.com/office/drawing/2014/main" id="{57E95D7E-084F-43B8-B7F0-EB94B0D5F561}"/>
                </a:ext>
              </a:extLst>
            </p:cNvPr>
            <p:cNvSpPr/>
            <p:nvPr/>
          </p:nvSpPr>
          <p:spPr bwMode="auto">
            <a:xfrm flipH="1">
              <a:off x="5493444" y="5589240"/>
              <a:ext cx="576064" cy="720080"/>
            </a:xfrm>
            <a:prstGeom prst="corner">
              <a:avLst>
                <a:gd name="adj1" fmla="val 15277"/>
                <a:gd name="adj2" fmla="val 15279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863588" y="4980274"/>
            <a:ext cx="5025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あらかじめ　あじわって</a:t>
            </a:r>
            <a:endParaRPr lang="en-US" altLang="ja-JP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  <a:p>
            <a:pPr algn="ctr"/>
            <a:r>
              <a:rPr lang="ja-JP" altLang="en-US" sz="36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　しょうりした　ダニエル</a:t>
            </a:r>
            <a:r>
              <a:rPr lang="ko-KR" altLang="en-US" sz="36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 </a:t>
            </a:r>
            <a:endParaRPr lang="en-US" altLang="ko-KR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  <a:p>
            <a:pPr algn="ctr"/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(</a:t>
            </a:r>
            <a:r>
              <a:rPr lang="ja-JP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ダニエル</a:t>
            </a:r>
            <a:r>
              <a:rPr lang="ko-KR" altLang="en-US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ko-KR" sz="20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6:10)</a:t>
            </a:r>
            <a:endParaRPr lang="ko-KR" altLang="en-US" sz="36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1259632" y="4203086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がくいんふくいんか</a:t>
            </a:r>
            <a:endParaRPr kumimoji="0" lang="en-US" altLang="ko-KR" sz="24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2</a:t>
            </a: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か</a:t>
            </a:r>
            <a:endParaRPr kumimoji="0" lang="ko-KR" altLang="en-US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144016"/>
            <a:ext cx="7704162" cy="1484784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しあわせ、かんしゃ、ちから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ko-KR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あじわう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なかで　じだいを　いかす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レムナントとして　そだちましょう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70423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30907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2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4EB9AA0-B969-42B5-A35C-E72DABB5214D}"/>
              </a:ext>
            </a:extLst>
          </p:cNvPr>
          <p:cNvGrpSpPr/>
          <p:nvPr/>
        </p:nvGrpSpPr>
        <p:grpSpPr>
          <a:xfrm>
            <a:off x="899592" y="1727097"/>
            <a:ext cx="7344816" cy="5133213"/>
            <a:chOff x="899592" y="1727097"/>
            <a:chExt cx="7344816" cy="5133213"/>
          </a:xfrm>
        </p:grpSpPr>
        <p:pic>
          <p:nvPicPr>
            <p:cNvPr id="8" name="그림 7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5DE7A9A7-FF30-4ED8-A685-5A1679601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83"/>
            <a:stretch/>
          </p:blipFill>
          <p:spPr>
            <a:xfrm>
              <a:off x="899592" y="1727097"/>
              <a:ext cx="7344816" cy="5133213"/>
            </a:xfrm>
            <a:prstGeom prst="rect">
              <a:avLst/>
            </a:prstGeom>
          </p:spPr>
        </p:pic>
        <p:pic>
          <p:nvPicPr>
            <p:cNvPr id="12" name="그림 11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C72C781-D250-4969-9819-1AB85218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424" y="4725144"/>
              <a:ext cx="1841152" cy="1835055"/>
            </a:xfrm>
            <a:prstGeom prst="rect">
              <a:avLst/>
            </a:prstGeom>
          </p:spPr>
        </p:pic>
        <p:pic>
          <p:nvPicPr>
            <p:cNvPr id="16" name="그림 15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8B4FA6E5-2534-4908-9402-70EA272C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391" y="4357391"/>
              <a:ext cx="1841152" cy="1835055"/>
            </a:xfrm>
            <a:prstGeom prst="rect">
              <a:avLst/>
            </a:prstGeom>
          </p:spPr>
        </p:pic>
        <p:pic>
          <p:nvPicPr>
            <p:cNvPr id="17" name="그림 16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9F57EC4-1F30-486A-B178-A5F999E5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581128"/>
              <a:ext cx="1841152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3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3917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ダニエルは　りゆうを　しって　あらかじめ　みて、　こころを　さだめて　ふだんに　しょうりしました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688558"/>
            <a:ext cx="8473978" cy="118642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ふだんに　かみさまを　みあげる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わたしだけの　きまりを　みつけて　かいて　みましょう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004688"/>
            <a:ext cx="8473978" cy="141911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</a:t>
            </a: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みことばを　せいりして　いのりぶんを</a:t>
            </a:r>
            <a:endParaRPr kumimoji="0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かいてみよう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0"/>
            <a:ext cx="7704162" cy="105189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じゅんれいしゃの　みち</a:t>
            </a:r>
            <a:r>
              <a:rPr lang="ko-KR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R="0" lvl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</a:t>
            </a:r>
            <a:r>
              <a:rPr lang="en-US" altLang="ko-KR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</a:t>
            </a: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 </a:t>
            </a: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しゅくふく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5" name="순서도: 대체 처리 24">
            <a:extLst>
              <a:ext uri="{FF2B5EF4-FFF2-40B4-BE49-F238E27FC236}">
                <a16:creationId xmlns:a16="http://schemas.microsoft.com/office/drawing/2014/main" id="{39B63DDD-0689-4459-B171-AC9543A1D422}"/>
              </a:ext>
            </a:extLst>
          </p:cNvPr>
          <p:cNvSpPr/>
          <p:nvPr/>
        </p:nvSpPr>
        <p:spPr>
          <a:xfrm>
            <a:off x="1259632" y="1535603"/>
            <a:ext cx="7704162" cy="965867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2. 24</a:t>
            </a:r>
            <a:r>
              <a:rPr lang="ko-KR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しあわせ、かんしゃ、ちから</a:t>
            </a:r>
            <a:endParaRPr lang="en-US" altLang="ja-JP" sz="3200" spc="-1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</a:t>
            </a:r>
            <a:r>
              <a:rPr lang="en-US" altLang="ko-KR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（イザヤ</a:t>
            </a:r>
            <a:r>
              <a:rPr lang="en-US" altLang="ja-JP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40:31)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순서도: 대체 처리 28">
            <a:extLst>
              <a:ext uri="{FF2B5EF4-FFF2-40B4-BE49-F238E27FC236}">
                <a16:creationId xmlns:a16="http://schemas.microsoft.com/office/drawing/2014/main" id="{42EC3660-B870-4B01-879F-AB4FC4A98A93}"/>
              </a:ext>
            </a:extLst>
          </p:cNvPr>
          <p:cNvSpPr/>
          <p:nvPr/>
        </p:nvSpPr>
        <p:spPr>
          <a:xfrm>
            <a:off x="1259632" y="2717567"/>
            <a:ext cx="770416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ながれを　みよう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75618" y="1412923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순서도: 다른 페이지 연결선 7">
            <a:extLst>
              <a:ext uri="{FF2B5EF4-FFF2-40B4-BE49-F238E27FC236}">
                <a16:creationId xmlns:a16="http://schemas.microsoft.com/office/drawing/2014/main" id="{C8A6F789-2208-44FD-A6FE-81DCAADE5102}"/>
              </a:ext>
            </a:extLst>
          </p:cNvPr>
          <p:cNvSpPr/>
          <p:nvPr/>
        </p:nvSpPr>
        <p:spPr bwMode="auto">
          <a:xfrm>
            <a:off x="148258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(1)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순서도: 다른 페이지 연결선 25">
            <a:extLst>
              <a:ext uri="{FF2B5EF4-FFF2-40B4-BE49-F238E27FC236}">
                <a16:creationId xmlns:a16="http://schemas.microsoft.com/office/drawing/2014/main" id="{06923F0B-6BBC-46ED-B795-29D18EA8909F}"/>
              </a:ext>
            </a:extLst>
          </p:cNvPr>
          <p:cNvSpPr/>
          <p:nvPr/>
        </p:nvSpPr>
        <p:spPr bwMode="auto">
          <a:xfrm>
            <a:off x="3188221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(2)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순서도: 다른 페이지 연결선 26">
            <a:extLst>
              <a:ext uri="{FF2B5EF4-FFF2-40B4-BE49-F238E27FC236}">
                <a16:creationId xmlns:a16="http://schemas.microsoft.com/office/drawing/2014/main" id="{A4A38964-0EA2-41D6-AFD8-E304509D46A5}"/>
              </a:ext>
            </a:extLst>
          </p:cNvPr>
          <p:cNvSpPr/>
          <p:nvPr/>
        </p:nvSpPr>
        <p:spPr bwMode="auto">
          <a:xfrm>
            <a:off x="6228184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(3)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30907"/>
            <a:ext cx="1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じょろん</a:t>
            </a:r>
            <a:endParaRPr lang="ko-KR" altLang="en-US" sz="2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0A03557-DD53-4345-B908-731DD117EE88}"/>
              </a:ext>
            </a:extLst>
          </p:cNvPr>
          <p:cNvSpPr/>
          <p:nvPr/>
        </p:nvSpPr>
        <p:spPr bwMode="auto">
          <a:xfrm flipV="1">
            <a:off x="1187624" y="254397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124BD71-195A-4D6F-8611-C8620123C365}"/>
              </a:ext>
            </a:extLst>
          </p:cNvPr>
          <p:cNvSpPr/>
          <p:nvPr/>
        </p:nvSpPr>
        <p:spPr bwMode="auto">
          <a:xfrm flipV="1">
            <a:off x="1187624" y="3632525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9" grpId="0" animBg="1"/>
      <p:bldP spid="4" grpId="0" animBg="1"/>
      <p:bldP spid="8" grpId="0" animBg="1"/>
      <p:bldP spid="26" grpId="0" animBg="1"/>
      <p:bldP spid="27" grpId="0" animBg="1"/>
      <p:bldP spid="9" grpId="0"/>
      <p:bldP spid="2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1"/>
            <a:ext cx="770416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ダニエルは　こころを　さだめました</a:t>
            </a:r>
            <a:endParaRPr lang="ko-KR" alt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5736090E-520B-41C4-8C2E-C0C516125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2847"/>
            <a:ext cx="5492111" cy="33946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9875DCD-B56E-478F-BFC1-13B01CF05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68" y="1805643"/>
            <a:ext cx="4280926" cy="4976186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8837E764-3274-4420-A6CC-BF81BC6F610F}"/>
              </a:ext>
            </a:extLst>
          </p:cNvPr>
          <p:cNvGrpSpPr/>
          <p:nvPr/>
        </p:nvGrpSpPr>
        <p:grpSpPr>
          <a:xfrm>
            <a:off x="919658" y="1229349"/>
            <a:ext cx="7304683" cy="4840751"/>
            <a:chOff x="1030526" y="1787978"/>
            <a:chExt cx="7304683" cy="4840751"/>
          </a:xfrm>
        </p:grpSpPr>
        <p:pic>
          <p:nvPicPr>
            <p:cNvPr id="15" name="그림 14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2DBCD72A-9F14-415F-8AE8-EDEBFA8A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26" y="1805643"/>
              <a:ext cx="7304683" cy="48230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5186-AA1A-4F8D-949D-BCC0A7D5346B}"/>
                </a:ext>
              </a:extLst>
            </p:cNvPr>
            <p:cNvSpPr txBox="1"/>
            <p:nvPr/>
          </p:nvSpPr>
          <p:spPr>
            <a:xfrm>
              <a:off x="1811140" y="1787978"/>
              <a:ext cx="27363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どんな　かみでも</a:t>
              </a:r>
              <a:endPara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わたしに　ふくを</a:t>
              </a:r>
              <a:endPara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くれるなら　さいこうの　かみだよ！</a:t>
              </a:r>
              <a:endParaRPr lang="ko-KR" altLang="en-US" sz="20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5674370"/>
            <a:ext cx="9072314" cy="1211014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514350" indent="-514350" algn="ctr" fontAlgn="auto" latinLnBrk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イスラエルが　めつぼうした　りゆうを　</a:t>
            </a:r>
            <a:endParaRPr kumimoji="0" lang="en-US" altLang="ja-JP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しっていました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98FD4B86-12A0-48C4-8EC1-47E52FC6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783"/>
            <a:ext cx="9144000" cy="5114569"/>
          </a:xfrm>
          <a:prstGeom prst="rect">
            <a:avLst/>
          </a:prstGeom>
        </p:spPr>
      </p:pic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88970"/>
            <a:ext cx="770416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1.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ダニエルは　こころを　さだめました</a:t>
            </a:r>
            <a:endParaRPr kumimoji="1" lang="ko-KR" altLang="en-US" sz="3200" b="0" i="0" u="none" strike="noStrike" kern="1200" cap="none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ほりょに　なった　りゆうを　しっていました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두루마리 모양: 가로로 말림 13">
            <a:extLst>
              <a:ext uri="{FF2B5EF4-FFF2-40B4-BE49-F238E27FC236}">
                <a16:creationId xmlns:a16="http://schemas.microsoft.com/office/drawing/2014/main" id="{38C611E4-4743-47FF-9A3D-139217E0254E}"/>
              </a:ext>
            </a:extLst>
          </p:cNvPr>
          <p:cNvSpPr/>
          <p:nvPr/>
        </p:nvSpPr>
        <p:spPr bwMode="auto">
          <a:xfrm>
            <a:off x="251520" y="1723934"/>
            <a:ext cx="3744416" cy="1142232"/>
          </a:xfrm>
          <a:prstGeom prst="horizontalScroll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　すうはいの</a:t>
            </a:r>
            <a:endParaRPr kumimoji="0" lang="en-US" altLang="ja-JP" sz="32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けっか</a:t>
            </a:r>
            <a:endParaRPr kumimoji="0" lang="ko-KR" altLang="en-US" sz="32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1761" y="0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98D6A69B-797E-4998-A3B5-31ACED736F4D}"/>
              </a:ext>
            </a:extLst>
          </p:cNvPr>
          <p:cNvSpPr txBox="1"/>
          <p:nvPr/>
        </p:nvSpPr>
        <p:spPr>
          <a:xfrm>
            <a:off x="4247456" y="2035169"/>
            <a:ext cx="26596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l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いまから　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おまえたちは　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われわれ　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バビロンの　ほりょだ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!!!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8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1"/>
            <a:ext cx="770416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ダニエルは　こころを　さだめました</a:t>
            </a:r>
            <a:endParaRPr lang="ko-KR" alt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5720089"/>
            <a:ext cx="9072314" cy="1165295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じゅうような　ちいに　いる　りゆうを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しっていました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5ECBE24C-FDB1-40F5-B047-54AC4E651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72180"/>
            <a:ext cx="8640960" cy="3920751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34800" y="88994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461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0"/>
            <a:ext cx="7704162" cy="101703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ダニエルは　しぬ　ききに　ちょくめん</a:t>
            </a:r>
            <a:endParaRPr lang="en-US" altLang="ja-JP" sz="3600" spc="-1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しました</a:t>
            </a:r>
            <a:endParaRPr kumimoji="1" lang="ko-KR" altLang="en-US" sz="36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326164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AA370B7E-7243-4C05-A889-5D810B191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3789040"/>
            <a:ext cx="2715113" cy="3233862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65313A8E-18D5-4D91-AEF3-0C48AF808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4" y="1341455"/>
            <a:ext cx="3291177" cy="3530454"/>
          </a:xfrm>
          <a:prstGeom prst="rect">
            <a:avLst/>
          </a:prstGeom>
        </p:spPr>
      </p:pic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AD006BFA-5B5A-42BF-AFA4-F75E69EDBA75}"/>
              </a:ext>
            </a:extLst>
          </p:cNvPr>
          <p:cNvSpPr/>
          <p:nvPr/>
        </p:nvSpPr>
        <p:spPr bwMode="auto">
          <a:xfrm>
            <a:off x="13254" y="4744598"/>
            <a:ext cx="6315513" cy="2016224"/>
          </a:xfrm>
          <a:prstGeom prst="rightArrow">
            <a:avLst>
              <a:gd name="adj1" fmla="val 64173"/>
              <a:gd name="adj2" fmla="val 46221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514350" indent="-514350" algn="ctr" fontAlgn="auto" latinLnBrk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かみさまに　いのることが　</a:t>
            </a:r>
            <a:endParaRPr kumimoji="0" lang="en-US" altLang="ja-JP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できない　ほうりつを　つくりました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화살표: 왼쪽 12">
            <a:extLst>
              <a:ext uri="{FF2B5EF4-FFF2-40B4-BE49-F238E27FC236}">
                <a16:creationId xmlns:a16="http://schemas.microsoft.com/office/drawing/2014/main" id="{E2E5F258-9A90-4573-90D4-76CF8723761E}"/>
              </a:ext>
            </a:extLst>
          </p:cNvPr>
          <p:cNvSpPr/>
          <p:nvPr/>
        </p:nvSpPr>
        <p:spPr bwMode="auto">
          <a:xfrm>
            <a:off x="3275856" y="1362070"/>
            <a:ext cx="5868144" cy="1900139"/>
          </a:xfrm>
          <a:prstGeom prst="leftArrow">
            <a:avLst>
              <a:gd name="adj1" fmla="val 67743"/>
              <a:gd name="adj2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ダニエルは　いつものように　いのりました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9CBF67BF-3C42-4298-81D7-89750D9A6169}"/>
              </a:ext>
            </a:extLst>
          </p:cNvPr>
          <p:cNvSpPr/>
          <p:nvPr/>
        </p:nvSpPr>
        <p:spPr bwMode="auto">
          <a:xfrm>
            <a:off x="3275856" y="2855434"/>
            <a:ext cx="4032449" cy="1900138"/>
          </a:xfrm>
          <a:prstGeom prst="wedgeEllipseCallout">
            <a:avLst>
              <a:gd name="adj1" fmla="val 23368"/>
              <a:gd name="adj2" fmla="val 89654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</a:t>
            </a:r>
            <a:r>
              <a:rPr kumimoji="0" lang="en-US" altLang="ko-KR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r>
              <a:rPr kumimoji="0" lang="ko-KR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</a:t>
            </a:r>
            <a:endParaRPr kumimoji="0" lang="en-US" altLang="ja-JP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きょうで　</a:t>
            </a:r>
            <a:endParaRPr kumimoji="0" lang="en-US" altLang="ja-JP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おわりだね</a:t>
            </a:r>
            <a:r>
              <a:rPr kumimoji="0" lang="en-US" altLang="ko-KR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102971" y="116632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71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0"/>
            <a:ext cx="7704162" cy="1035459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2.</a:t>
            </a:r>
            <a:r>
              <a:rPr lang="ja-JP" altLang="en-US" sz="36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ダニエルは　しぬ　ききに　ちょくめん</a:t>
            </a:r>
            <a:endParaRPr lang="en-US" altLang="ja-JP" sz="3600" spc="-1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</a:endParaRPr>
          </a:p>
          <a:p>
            <a:pPr lvl="0">
              <a:defRPr/>
            </a:pPr>
            <a:r>
              <a:rPr lang="ja-JP" altLang="en-US" sz="36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　　しました</a:t>
            </a:r>
            <a:endParaRPr lang="ko-KR" altLang="en-US" sz="3600" spc="-1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3060" y="1412458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, 설정이(가) 표시된 사진&#10;&#10;자동 생성된 설명">
            <a:extLst>
              <a:ext uri="{FF2B5EF4-FFF2-40B4-BE49-F238E27FC236}">
                <a16:creationId xmlns:a16="http://schemas.microsoft.com/office/drawing/2014/main" id="{9461F666-7FC0-4F99-B0F3-42DC6B30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02" y="1587225"/>
            <a:ext cx="7460996" cy="4442029"/>
          </a:xfrm>
          <a:prstGeom prst="rect">
            <a:avLst/>
          </a:prstGeom>
        </p:spPr>
      </p:pic>
      <p:sp>
        <p:nvSpPr>
          <p:cNvPr id="8" name="사다리꼴 7">
            <a:extLst>
              <a:ext uri="{FF2B5EF4-FFF2-40B4-BE49-F238E27FC236}">
                <a16:creationId xmlns:a16="http://schemas.microsoft.com/office/drawing/2014/main" id="{FB7ED6A0-549A-4F5C-AA0D-3B373D9BFFEE}"/>
              </a:ext>
            </a:extLst>
          </p:cNvPr>
          <p:cNvSpPr/>
          <p:nvPr/>
        </p:nvSpPr>
        <p:spPr bwMode="auto">
          <a:xfrm>
            <a:off x="17090" y="5849925"/>
            <a:ext cx="9072314" cy="1035459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ししの　あなでも　かみさまが　まもって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くださいました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26813" y="67635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25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043608" y="309131"/>
            <a:ext cx="810039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ダニエルは　みらいを　あじわいました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사다리꼴 11">
            <a:extLst>
              <a:ext uri="{FF2B5EF4-FFF2-40B4-BE49-F238E27FC236}">
                <a16:creationId xmlns:a16="http://schemas.microsoft.com/office/drawing/2014/main" id="{193111B9-A56F-4D4E-85D7-296990536D14}"/>
              </a:ext>
            </a:extLst>
          </p:cNvPr>
          <p:cNvSpPr/>
          <p:nvPr/>
        </p:nvSpPr>
        <p:spPr bwMode="auto">
          <a:xfrm>
            <a:off x="17090" y="5628651"/>
            <a:ext cx="9072314" cy="1256733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ダニエルが　さとった　そのひから　</a:t>
            </a:r>
            <a:endParaRPr kumimoji="0" lang="en-US" altLang="ja-JP" sz="3200" kern="0" noProof="0" dirty="0"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32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こたえが　はじまりました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615BEDD0-9D8F-42DB-BAC7-9FD198FCD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54" y="1306480"/>
            <a:ext cx="2229386" cy="472945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5D4938-72E5-47EA-9CC3-8019E6534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2" y="3212976"/>
            <a:ext cx="2691215" cy="1741457"/>
          </a:xfrm>
          <a:prstGeom prst="rect">
            <a:avLst/>
          </a:prstGeom>
        </p:spPr>
      </p:pic>
      <p:sp>
        <p:nvSpPr>
          <p:cNvPr id="2" name="폭발: 8pt 1">
            <a:extLst>
              <a:ext uri="{FF2B5EF4-FFF2-40B4-BE49-F238E27FC236}">
                <a16:creationId xmlns:a16="http://schemas.microsoft.com/office/drawing/2014/main" id="{8BF5E9C5-3B03-45FA-A7D7-0253CC268007}"/>
              </a:ext>
            </a:extLst>
          </p:cNvPr>
          <p:cNvSpPr/>
          <p:nvPr/>
        </p:nvSpPr>
        <p:spPr bwMode="auto">
          <a:xfrm>
            <a:off x="4932040" y="1069854"/>
            <a:ext cx="4824537" cy="4481666"/>
          </a:xfrm>
          <a:prstGeom prst="irregularSeal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かみに　</a:t>
            </a:r>
            <a:endParaRPr kumimoji="0" lang="en-US" altLang="ja-JP" sz="2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あいされている　</a:t>
            </a:r>
            <a:endParaRPr kumimoji="0" lang="en-US" altLang="ja-JP" sz="2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　ダニエルよ</a:t>
            </a:r>
            <a:r>
              <a:rPr kumimoji="0" lang="en-US" altLang="ko-KR" sz="2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102127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80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881186" y="308639"/>
            <a:ext cx="8208218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3.</a:t>
            </a: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ダニエルは　みらいを　あじわいました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 descr="식물이(가) 표시된 사진&#10;&#10;자동 생성된 설명">
            <a:extLst>
              <a:ext uri="{FF2B5EF4-FFF2-40B4-BE49-F238E27FC236}">
                <a16:creationId xmlns:a16="http://schemas.microsoft.com/office/drawing/2014/main" id="{4B32B70E-05D0-4AEC-993D-F217A13EE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9144000" cy="3363101"/>
          </a:xfrm>
          <a:prstGeom prst="rect">
            <a:avLst/>
          </a:prstGeom>
        </p:spPr>
      </p:pic>
      <p:pic>
        <p:nvPicPr>
          <p:cNvPr id="8" name="그림 7" descr="실내이(가) 표시된 사진&#10;&#10;자동 생성된 설명">
            <a:extLst>
              <a:ext uri="{FF2B5EF4-FFF2-40B4-BE49-F238E27FC236}">
                <a16:creationId xmlns:a16="http://schemas.microsoft.com/office/drawing/2014/main" id="{03B3B5E6-FB00-44A7-93CC-418529DD4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" y="2395162"/>
            <a:ext cx="9144000" cy="4401693"/>
          </a:xfrm>
          <a:prstGeom prst="rect">
            <a:avLst/>
          </a:prstGeom>
        </p:spPr>
      </p:pic>
      <p:sp>
        <p:nvSpPr>
          <p:cNvPr id="12" name="사다리꼴 11">
            <a:extLst>
              <a:ext uri="{FF2B5EF4-FFF2-40B4-BE49-F238E27FC236}">
                <a16:creationId xmlns:a16="http://schemas.microsoft.com/office/drawing/2014/main" id="{193111B9-A56F-4D4E-85D7-296990536D14}"/>
              </a:ext>
            </a:extLst>
          </p:cNvPr>
          <p:cNvSpPr/>
          <p:nvPr/>
        </p:nvSpPr>
        <p:spPr bwMode="auto">
          <a:xfrm>
            <a:off x="17090" y="5709640"/>
            <a:ext cx="9072314" cy="117574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ペルシヤの　くにを　しはいする　わるい　れいの　ぼうがい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4A6B00-6F38-40AE-A74A-D844679797DE}"/>
              </a:ext>
            </a:extLst>
          </p:cNvPr>
          <p:cNvSpPr/>
          <p:nvPr/>
        </p:nvSpPr>
        <p:spPr bwMode="auto">
          <a:xfrm>
            <a:off x="2015208" y="1697800"/>
            <a:ext cx="4896544" cy="903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みつかいの　ちょう　ミカエルと　みつかいたち</a:t>
            </a:r>
            <a:endParaRPr kumimoji="0" lang="ko-KR" altLang="en-US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4BA826C-E5FA-4F43-941E-7142AF5D3BB0}"/>
              </a:ext>
            </a:extLst>
          </p:cNvPr>
          <p:cNvSpPr/>
          <p:nvPr/>
        </p:nvSpPr>
        <p:spPr bwMode="auto">
          <a:xfrm>
            <a:off x="2717043" y="4917249"/>
            <a:ext cx="3672408" cy="7723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ペルシヤの　くにの　</a:t>
            </a:r>
            <a:endParaRPr kumimoji="0" lang="en-US" altLang="ja-JP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わるい　れい</a:t>
            </a:r>
            <a:endParaRPr kumimoji="0" lang="ko-KR" altLang="en-US" sz="28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7D6D857-95EF-4DA1-8ED7-EDA23A36FA0F}"/>
              </a:ext>
            </a:extLst>
          </p:cNvPr>
          <p:cNvGrpSpPr/>
          <p:nvPr/>
        </p:nvGrpSpPr>
        <p:grpSpPr>
          <a:xfrm>
            <a:off x="3399545" y="2616877"/>
            <a:ext cx="2127869" cy="2329735"/>
            <a:chOff x="5569620" y="1190856"/>
            <a:chExt cx="2127869" cy="2329735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37C8BBE5-9A00-4ABA-9D0F-A569424A6F3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988">
              <a:off x="5569620" y="1190856"/>
              <a:ext cx="2127869" cy="23297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AD5E7667-80DA-430D-8F73-01D8DC7A23A6}"/>
                </a:ext>
              </a:extLst>
            </p:cNvPr>
            <p:cNvSpPr txBox="1"/>
            <p:nvPr/>
          </p:nvSpPr>
          <p:spPr>
            <a:xfrm>
              <a:off x="6063389" y="1808129"/>
              <a:ext cx="13573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60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VS</a:t>
              </a:r>
              <a:endParaRPr kumimoji="1" lang="ko-KR" alt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17090" y="41022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02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27711</TotalTime>
  <Words>372</Words>
  <Application>Microsoft Office PowerPoint</Application>
  <PresentationFormat>画面に合わせる (4:3)</PresentationFormat>
  <Paragraphs>93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2093</cp:revision>
  <dcterms:created xsi:type="dcterms:W3CDTF">2008-03-21T01:39:31Z</dcterms:created>
  <dcterms:modified xsi:type="dcterms:W3CDTF">2021-10-08T04:23:54Z</dcterms:modified>
</cp:coreProperties>
</file>