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498" r:id="rId3"/>
    <p:sldId id="499" r:id="rId4"/>
    <p:sldId id="483" r:id="rId5"/>
    <p:sldId id="493" r:id="rId6"/>
    <p:sldId id="494" r:id="rId7"/>
    <p:sldId id="495" r:id="rId8"/>
    <p:sldId id="496" r:id="rId9"/>
    <p:sldId id="497" r:id="rId10"/>
    <p:sldId id="500" r:id="rId11"/>
    <p:sldId id="587" r:id="rId12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498"/>
            <p14:sldId id="499"/>
            <p14:sldId id="483"/>
            <p14:sldId id="493"/>
            <p14:sldId id="494"/>
            <p14:sldId id="495"/>
            <p14:sldId id="496"/>
            <p14:sldId id="497"/>
            <p14:sldId id="500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51" d="100"/>
          <a:sy n="51" d="100"/>
        </p:scale>
        <p:origin x="108" y="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9600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8180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9099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433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4504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5820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0782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35930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1717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, 자동장치이(가) 표시된 사진&#10;&#10;자동 생성된 설명">
            <a:extLst>
              <a:ext uri="{FF2B5EF4-FFF2-40B4-BE49-F238E27FC236}">
                <a16:creationId xmlns:a16="http://schemas.microsoft.com/office/drawing/2014/main" id="{0A777781-8957-4AFF-B10E-1964A40E6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" y="0"/>
            <a:ext cx="9144000" cy="6858000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198EECF-DB07-4507-B909-B57CA14045C7}"/>
              </a:ext>
            </a:extLst>
          </p:cNvPr>
          <p:cNvGrpSpPr/>
          <p:nvPr/>
        </p:nvGrpSpPr>
        <p:grpSpPr>
          <a:xfrm>
            <a:off x="870918" y="4199521"/>
            <a:ext cx="4853210" cy="2106234"/>
            <a:chOff x="683568" y="4203086"/>
            <a:chExt cx="4853210" cy="2106234"/>
          </a:xfrm>
        </p:grpSpPr>
        <p:sp>
          <p:nvSpPr>
            <p:cNvPr id="5" name="L 도형 4">
              <a:extLst>
                <a:ext uri="{FF2B5EF4-FFF2-40B4-BE49-F238E27FC236}">
                  <a16:creationId xmlns:a16="http://schemas.microsoft.com/office/drawing/2014/main" id="{7EC652FA-FB5A-49BB-8FAE-A6744A29C6BC}"/>
                </a:ext>
              </a:extLst>
            </p:cNvPr>
            <p:cNvSpPr/>
            <p:nvPr/>
          </p:nvSpPr>
          <p:spPr bwMode="auto">
            <a:xfrm flipV="1">
              <a:off x="683568" y="4653136"/>
              <a:ext cx="576064" cy="1200330"/>
            </a:xfrm>
            <a:prstGeom prst="corner">
              <a:avLst>
                <a:gd name="adj1" fmla="val 15277"/>
                <a:gd name="adj2" fmla="val 15278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2E6AC5D-97D8-41B7-887F-4CB4C625A01E}"/>
                </a:ext>
              </a:extLst>
            </p:cNvPr>
            <p:cNvSpPr/>
            <p:nvPr/>
          </p:nvSpPr>
          <p:spPr bwMode="auto">
            <a:xfrm>
              <a:off x="1216298" y="4203086"/>
              <a:ext cx="2664296" cy="9001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L 도형 8">
              <a:extLst>
                <a:ext uri="{FF2B5EF4-FFF2-40B4-BE49-F238E27FC236}">
                  <a16:creationId xmlns:a16="http://schemas.microsoft.com/office/drawing/2014/main" id="{57E95D7E-084F-43B8-B7F0-EB94B0D5F561}"/>
                </a:ext>
              </a:extLst>
            </p:cNvPr>
            <p:cNvSpPr/>
            <p:nvPr/>
          </p:nvSpPr>
          <p:spPr bwMode="auto">
            <a:xfrm flipH="1">
              <a:off x="4960714" y="5589240"/>
              <a:ext cx="576064" cy="720080"/>
            </a:xfrm>
            <a:prstGeom prst="corner">
              <a:avLst>
                <a:gd name="adj1" fmla="val 15277"/>
                <a:gd name="adj2" fmla="val 15279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971600" y="5252638"/>
            <a:ext cx="4521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あらかじめ　あじわった　さんにんの　せいねん</a:t>
            </a:r>
            <a:endParaRPr lang="en-US" altLang="ko-KR" sz="32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  <a:p>
            <a:pPr algn="ctr"/>
            <a:r>
              <a:rPr lang="en-US" altLang="ko-KR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(</a:t>
            </a:r>
            <a:r>
              <a:rPr lang="ja-JP" altLang="en-US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ダニ</a:t>
            </a:r>
            <a:r>
              <a:rPr lang="en-US" altLang="ko-KR" b="1" spc="50" dirty="0">
                <a:ln w="19050" cmpd="sng">
                  <a:solidFill>
                    <a:srgbClr val="F79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3:8~23)</a:t>
            </a:r>
            <a:endParaRPr lang="ko-KR" altLang="en-US" sz="3200" b="1" spc="50" dirty="0">
              <a:ln w="19050" cmpd="sng">
                <a:solidFill>
                  <a:srgbClr val="F7964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1403648" y="4199521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がくいんふくいんか</a:t>
            </a:r>
            <a:endParaRPr kumimoji="0" lang="en-US" altLang="ko-KR" sz="24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3</a:t>
            </a:r>
            <a:r>
              <a:rPr kumimoji="0" lang="ja-JP" altLang="en-US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か</a:t>
            </a:r>
            <a:endParaRPr kumimoji="0" lang="ko-KR" altLang="en-US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144016"/>
            <a:ext cx="7704162" cy="1484784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しあわせ、かんしゃ、ちから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ko-KR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あじわう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なかで　じだいを　いかす　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レムナントとして　そだちましょう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70423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30907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2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4EB9AA0-B969-42B5-A35C-E72DABB5214D}"/>
              </a:ext>
            </a:extLst>
          </p:cNvPr>
          <p:cNvGrpSpPr/>
          <p:nvPr/>
        </p:nvGrpSpPr>
        <p:grpSpPr>
          <a:xfrm>
            <a:off x="899592" y="1727097"/>
            <a:ext cx="7344816" cy="5133213"/>
            <a:chOff x="899592" y="1727097"/>
            <a:chExt cx="7344816" cy="5133213"/>
          </a:xfrm>
        </p:grpSpPr>
        <p:pic>
          <p:nvPicPr>
            <p:cNvPr id="8" name="그림 7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5DE7A9A7-FF30-4ED8-A685-5A1679601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83"/>
            <a:stretch/>
          </p:blipFill>
          <p:spPr>
            <a:xfrm>
              <a:off x="899592" y="1727097"/>
              <a:ext cx="7344816" cy="5133213"/>
            </a:xfrm>
            <a:prstGeom prst="rect">
              <a:avLst/>
            </a:prstGeom>
          </p:spPr>
        </p:pic>
        <p:pic>
          <p:nvPicPr>
            <p:cNvPr id="12" name="그림 11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C72C781-D250-4969-9819-1AB85218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424" y="4725144"/>
              <a:ext cx="1841152" cy="1835055"/>
            </a:xfrm>
            <a:prstGeom prst="rect">
              <a:avLst/>
            </a:prstGeom>
          </p:spPr>
        </p:pic>
        <p:pic>
          <p:nvPicPr>
            <p:cNvPr id="16" name="그림 15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8B4FA6E5-2534-4908-9402-70EA272C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391" y="4357391"/>
              <a:ext cx="1841152" cy="1835055"/>
            </a:xfrm>
            <a:prstGeom prst="rect">
              <a:avLst/>
            </a:prstGeom>
          </p:spPr>
        </p:pic>
        <p:pic>
          <p:nvPicPr>
            <p:cNvPr id="17" name="그림 16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9F57EC4-1F30-486A-B178-A5F999E5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581128"/>
              <a:ext cx="1841152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3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ほりょじだいの　さんにんの　せいねんは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２４いのりの　おくぎの　なかで　ふくいんによって、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じだいを　しょうあくしていた　おうたちに　こたえを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ただ　かみさまだけを　れいはいすると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けつだんして　え　し　ぶんしょうの　さくひんで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ひょうげんしよう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せいりして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626"/>
            <a:ext cx="7704162" cy="101860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cs typeface="+mn-cs"/>
              </a:rPr>
              <a:t>おさない　ときから　いのりを　しる　</a:t>
            </a:r>
            <a:endParaRPr kumimoji="1" lang="en-US" altLang="ja-JP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ea"/>
                <a:cs typeface="+mn-cs"/>
              </a:rPr>
              <a:t>レムナント！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8B00A90-AD37-45D2-A5E4-007339D17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896225"/>
            <a:ext cx="1831394" cy="3885149"/>
          </a:xfrm>
          <a:prstGeom prst="rect">
            <a:avLst/>
          </a:prstGeom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FD4D574D-8A54-4FD1-A16E-DF8266BCC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4" y="1333555"/>
            <a:ext cx="3168352" cy="544781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C395CF4-C428-4DA5-B717-4027C29C91F9}"/>
              </a:ext>
            </a:extLst>
          </p:cNvPr>
          <p:cNvSpPr txBox="1"/>
          <p:nvPr/>
        </p:nvSpPr>
        <p:spPr>
          <a:xfrm>
            <a:off x="0" y="134145"/>
            <a:ext cx="1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じょろん</a:t>
            </a:r>
            <a:endParaRPr lang="ko-KR" altLang="en-US" sz="2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04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309130"/>
            <a:ext cx="7704162" cy="1051893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じゅんれいしゃの　みち</a:t>
            </a:r>
            <a:r>
              <a:rPr lang="ko-KR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R="0" lvl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</a:t>
            </a:r>
            <a:r>
              <a:rPr lang="en-US" altLang="ko-KR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</a:t>
            </a: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 </a:t>
            </a:r>
            <a:r>
              <a:rPr lang="ja-JP" altLang="en-US" sz="32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しゅくふく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5" name="순서도: 대체 처리 24">
            <a:extLst>
              <a:ext uri="{FF2B5EF4-FFF2-40B4-BE49-F238E27FC236}">
                <a16:creationId xmlns:a16="http://schemas.microsoft.com/office/drawing/2014/main" id="{39B63DDD-0689-4459-B171-AC9543A1D422}"/>
              </a:ext>
            </a:extLst>
          </p:cNvPr>
          <p:cNvSpPr/>
          <p:nvPr/>
        </p:nvSpPr>
        <p:spPr>
          <a:xfrm>
            <a:off x="1259632" y="1535603"/>
            <a:ext cx="7704162" cy="965867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2. 24</a:t>
            </a:r>
            <a:r>
              <a:rPr lang="ko-KR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しあわせ、かんしゃ、ちから</a:t>
            </a:r>
            <a:endParaRPr lang="en-US" altLang="ja-JP" sz="3200" spc="-1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</a:t>
            </a:r>
            <a:r>
              <a:rPr lang="en-US" altLang="ko-KR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（イザヤ</a:t>
            </a:r>
            <a:r>
              <a:rPr lang="en-US" altLang="ja-JP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40:31)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순서도: 대체 처리 28">
            <a:extLst>
              <a:ext uri="{FF2B5EF4-FFF2-40B4-BE49-F238E27FC236}">
                <a16:creationId xmlns:a16="http://schemas.microsoft.com/office/drawing/2014/main" id="{42EC3660-B870-4B01-879F-AB4FC4A98A93}"/>
              </a:ext>
            </a:extLst>
          </p:cNvPr>
          <p:cNvSpPr/>
          <p:nvPr/>
        </p:nvSpPr>
        <p:spPr>
          <a:xfrm>
            <a:off x="1259632" y="2717567"/>
            <a:ext cx="7704162" cy="78609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ながれを　みよう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75618" y="1412923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순서도: 다른 페이지 연결선 7">
            <a:extLst>
              <a:ext uri="{FF2B5EF4-FFF2-40B4-BE49-F238E27FC236}">
                <a16:creationId xmlns:a16="http://schemas.microsoft.com/office/drawing/2014/main" id="{C8A6F789-2208-44FD-A6FE-81DCAADE5102}"/>
              </a:ext>
            </a:extLst>
          </p:cNvPr>
          <p:cNvSpPr/>
          <p:nvPr/>
        </p:nvSpPr>
        <p:spPr bwMode="auto">
          <a:xfrm>
            <a:off x="148258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(1)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순서도: 다른 페이지 연결선 25">
            <a:extLst>
              <a:ext uri="{FF2B5EF4-FFF2-40B4-BE49-F238E27FC236}">
                <a16:creationId xmlns:a16="http://schemas.microsoft.com/office/drawing/2014/main" id="{06923F0B-6BBC-46ED-B795-29D18EA8909F}"/>
              </a:ext>
            </a:extLst>
          </p:cNvPr>
          <p:cNvSpPr/>
          <p:nvPr/>
        </p:nvSpPr>
        <p:spPr bwMode="auto">
          <a:xfrm>
            <a:off x="3188221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(2)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순서도: 다른 페이지 연결선 26">
            <a:extLst>
              <a:ext uri="{FF2B5EF4-FFF2-40B4-BE49-F238E27FC236}">
                <a16:creationId xmlns:a16="http://schemas.microsoft.com/office/drawing/2014/main" id="{A4A38964-0EA2-41D6-AFD8-E304509D46A5}"/>
              </a:ext>
            </a:extLst>
          </p:cNvPr>
          <p:cNvSpPr/>
          <p:nvPr/>
        </p:nvSpPr>
        <p:spPr bwMode="auto">
          <a:xfrm>
            <a:off x="6228184" y="4214233"/>
            <a:ext cx="2767558" cy="2474128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(3)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FD907-57B1-4D6E-9C34-F69328C3C82B}"/>
              </a:ext>
            </a:extLst>
          </p:cNvPr>
          <p:cNvSpPr txBox="1"/>
          <p:nvPr/>
        </p:nvSpPr>
        <p:spPr>
          <a:xfrm>
            <a:off x="0" y="-26243"/>
            <a:ext cx="1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じょろん</a:t>
            </a:r>
            <a:endParaRPr lang="ko-KR" altLang="en-US" sz="2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0A03557-DD53-4345-B908-731DD117EE88}"/>
              </a:ext>
            </a:extLst>
          </p:cNvPr>
          <p:cNvSpPr/>
          <p:nvPr/>
        </p:nvSpPr>
        <p:spPr bwMode="auto">
          <a:xfrm flipV="1">
            <a:off x="1187624" y="2543977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124BD71-195A-4D6F-8611-C8620123C365}"/>
              </a:ext>
            </a:extLst>
          </p:cNvPr>
          <p:cNvSpPr/>
          <p:nvPr/>
        </p:nvSpPr>
        <p:spPr bwMode="auto">
          <a:xfrm flipV="1">
            <a:off x="1187624" y="3632525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9" grpId="0" animBg="1"/>
      <p:bldP spid="4" grpId="0" animBg="1"/>
      <p:bldP spid="8" grpId="0" animBg="1"/>
      <p:bldP spid="26" grpId="0" animBg="1"/>
      <p:bldP spid="27" grpId="0" animBg="1"/>
      <p:bldP spid="9" grpId="0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0B697849-90DF-4606-BA8B-3B6C5C758ECE}"/>
              </a:ext>
            </a:extLst>
          </p:cNvPr>
          <p:cNvGrpSpPr/>
          <p:nvPr/>
        </p:nvGrpSpPr>
        <p:grpSpPr>
          <a:xfrm>
            <a:off x="-108520" y="1241703"/>
            <a:ext cx="9383238" cy="5715689"/>
            <a:chOff x="-108520" y="1241703"/>
            <a:chExt cx="9383238" cy="5715689"/>
          </a:xfrm>
        </p:grpSpPr>
        <p:pic>
          <p:nvPicPr>
            <p:cNvPr id="21" name="그림 20" descr="지도이(가) 표시된 사진&#10;&#10;자동 생성된 설명">
              <a:extLst>
                <a:ext uri="{FF2B5EF4-FFF2-40B4-BE49-F238E27FC236}">
                  <a16:creationId xmlns:a16="http://schemas.microsoft.com/office/drawing/2014/main" id="{A8AAC219-43B0-4723-8D73-8D6C45A1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1255245"/>
              <a:ext cx="9252520" cy="570214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7CA9C1-1408-4FFC-AE37-1EB3A984D0E6}"/>
                </a:ext>
              </a:extLst>
            </p:cNvPr>
            <p:cNvSpPr txBox="1"/>
            <p:nvPr/>
          </p:nvSpPr>
          <p:spPr>
            <a:xfrm>
              <a:off x="6394398" y="1241703"/>
              <a:ext cx="2880320" cy="309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just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050" kern="0" spc="0" dirty="0">
                  <a:solidFill>
                    <a:srgbClr val="000000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http://www.subkorea.com/xe/66917</a:t>
              </a:r>
            </a:p>
          </p:txBody>
        </p:sp>
      </p:grpSp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884368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ネブカデネザルは　バビロンの　おうでした</a:t>
            </a:r>
            <a:endParaRPr lang="ko-KR" alt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3FA17D9-3290-4AF2-A49A-61447BA7F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32" y="4411602"/>
            <a:ext cx="4239782" cy="2525535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9DC44ED4-E93A-4959-A011-A8B3B06C2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2140416"/>
            <a:ext cx="6452342" cy="4513807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8681E161-8F40-4CA0-97EB-0B25B2462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3" y="2140416"/>
            <a:ext cx="5053920" cy="4851714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せかいを　とうちする　おうでした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폭발: 8pt 21">
            <a:extLst>
              <a:ext uri="{FF2B5EF4-FFF2-40B4-BE49-F238E27FC236}">
                <a16:creationId xmlns:a16="http://schemas.microsoft.com/office/drawing/2014/main" id="{B5FE39D4-717D-4D7F-9023-992A657B1A50}"/>
              </a:ext>
            </a:extLst>
          </p:cNvPr>
          <p:cNvSpPr/>
          <p:nvPr/>
        </p:nvSpPr>
        <p:spPr bwMode="auto">
          <a:xfrm>
            <a:off x="2915816" y="1909255"/>
            <a:ext cx="4032448" cy="329274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せめこめ～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EEFE399-CE81-447B-80E8-2272B41F5DCB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980EB356-45CB-401E-A27F-C0FC49A49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/>
          <a:stretch/>
        </p:blipFill>
        <p:spPr>
          <a:xfrm>
            <a:off x="17090" y="1234215"/>
            <a:ext cx="9126910" cy="578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5D2B893-4191-44F6-86CF-C70A899B37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4" y="2617772"/>
            <a:ext cx="1202536" cy="3329608"/>
          </a:xfrm>
          <a:prstGeom prst="rect">
            <a:avLst/>
          </a:prstGeom>
        </p:spPr>
      </p:pic>
      <p:pic>
        <p:nvPicPr>
          <p:cNvPr id="32" name="그림 31" descr="텍스트이(가) 표시된 사진&#10;&#10;자동 생성된 설명">
            <a:extLst>
              <a:ext uri="{FF2B5EF4-FFF2-40B4-BE49-F238E27FC236}">
                <a16:creationId xmlns:a16="http://schemas.microsoft.com/office/drawing/2014/main" id="{101BC491-6E40-413E-8831-82AA145CCA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68" y="1936805"/>
            <a:ext cx="3262136" cy="4845024"/>
          </a:xfrm>
          <a:prstGeom prst="rect">
            <a:avLst/>
          </a:prstGeom>
        </p:spPr>
      </p:pic>
      <p:sp>
        <p:nvSpPr>
          <p:cNvPr id="34" name="폭발: 8pt 33">
            <a:extLst>
              <a:ext uri="{FF2B5EF4-FFF2-40B4-BE49-F238E27FC236}">
                <a16:creationId xmlns:a16="http://schemas.microsoft.com/office/drawing/2014/main" id="{1C6B846E-AF1D-4495-B181-5E74EF2096AC}"/>
              </a:ext>
            </a:extLst>
          </p:cNvPr>
          <p:cNvSpPr/>
          <p:nvPr/>
        </p:nvSpPr>
        <p:spPr bwMode="auto">
          <a:xfrm>
            <a:off x="3316733" y="1700808"/>
            <a:ext cx="3631531" cy="3168352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もう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...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だめだぁ～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3" name="그림 32" descr="실내이(가) 표시된 사진&#10;&#10;자동 생성된 설명">
            <a:extLst>
              <a:ext uri="{FF2B5EF4-FFF2-40B4-BE49-F238E27FC236}">
                <a16:creationId xmlns:a16="http://schemas.microsoft.com/office/drawing/2014/main" id="{837472FD-CF83-4454-B5B3-80AB0D40FA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98" y="2612906"/>
            <a:ext cx="9144000" cy="4239680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エルサレムを　かんらく　させました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F5A4071-6416-4DD7-BCE7-84A94830428E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2" name="순서도: 대체 처리 23">
            <a:extLst>
              <a:ext uri="{FF2B5EF4-FFF2-40B4-BE49-F238E27FC236}">
                <a16:creationId xmlns:a16="http://schemas.microsoft.com/office/drawing/2014/main" id="{D424AEF3-C3F7-485A-89F2-9C5F28B6E610}"/>
              </a:ext>
            </a:extLst>
          </p:cNvPr>
          <p:cNvSpPr/>
          <p:nvPr/>
        </p:nvSpPr>
        <p:spPr>
          <a:xfrm>
            <a:off x="1259632" y="76171"/>
            <a:ext cx="7884368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ネブカデネザルは　バビロンの　おうでした</a:t>
            </a:r>
            <a:endParaRPr lang="ko-KR" alt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하늘, 실외, 자연, 모래언덕이(가) 표시된 사진&#10;&#10;자동 생성된 설명">
            <a:extLst>
              <a:ext uri="{FF2B5EF4-FFF2-40B4-BE49-F238E27FC236}">
                <a16:creationId xmlns:a16="http://schemas.microsoft.com/office/drawing/2014/main" id="{2D27DFED-20AB-44F3-8A45-4BA447CB5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750"/>
            <a:ext cx="9144000" cy="557854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DEA489F5-8AD5-48B8-AE7F-DF755BFC6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1573155" cy="3477982"/>
          </a:xfrm>
          <a:prstGeom prst="rect">
            <a:avLst/>
          </a:prstGeom>
        </p:spPr>
      </p:pic>
      <p:pic>
        <p:nvPicPr>
          <p:cNvPr id="28" name="그림 2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B207C6ED-D87B-4B35-A8BF-5896806164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5082" y="4149080"/>
            <a:ext cx="1904343" cy="3264154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AD5CD04F-B155-4F11-9A57-6A7DD5EE8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052">
            <a:off x="2132250" y="2749425"/>
            <a:ext cx="7258818" cy="3344310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89" y="5746716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kern="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おうぞくと　きぞくの　しょうねんたちを　</a:t>
            </a:r>
            <a:endParaRPr kumimoji="0" lang="en-US" altLang="ja-JP" sz="2400" b="0" i="0" u="none" strike="noStrike" kern="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ほりょとして　とらえていきました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순서도: 대체 처리 23">
            <a:extLst>
              <a:ext uri="{FF2B5EF4-FFF2-40B4-BE49-F238E27FC236}">
                <a16:creationId xmlns:a16="http://schemas.microsoft.com/office/drawing/2014/main" id="{37D69F9C-1419-47C0-8EFC-FFC325517D1F}"/>
              </a:ext>
            </a:extLst>
          </p:cNvPr>
          <p:cNvSpPr/>
          <p:nvPr/>
        </p:nvSpPr>
        <p:spPr>
          <a:xfrm>
            <a:off x="1259632" y="76171"/>
            <a:ext cx="7884368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ネブカデネザルは　バビロンの　おうでした</a:t>
            </a:r>
            <a:endParaRPr lang="ko-KR" alt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EF36FCC8-73BC-4D2E-99D3-FB273E45F812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42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ぐうぞうを　つくった　せかいてきな　</a:t>
            </a:r>
            <a:endParaRPr kumimoji="1" lang="en-US" altLang="ja-JP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おうでした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72FE3797-4BE8-430F-8859-8174F1A8D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55" y="1922569"/>
            <a:ext cx="4760218" cy="5205809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995209F5-ABE7-48DE-AB9A-CD76F780B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7" y="1412776"/>
            <a:ext cx="4562911" cy="5532175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02457" y="5852859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ダニエルをえらんで　たてました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사다리꼴 14">
            <a:extLst>
              <a:ext uri="{FF2B5EF4-FFF2-40B4-BE49-F238E27FC236}">
                <a16:creationId xmlns:a16="http://schemas.microsoft.com/office/drawing/2014/main" id="{DE3C0572-CA78-440D-8B88-D0A109474FEB}"/>
              </a:ext>
            </a:extLst>
          </p:cNvPr>
          <p:cNvSpPr/>
          <p:nvPr/>
        </p:nvSpPr>
        <p:spPr bwMode="auto">
          <a:xfrm>
            <a:off x="39935" y="5830733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シャデラク、メシャク、アベデ・ネゴを　えらんで　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たてました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E3C7E09E-FC2F-4916-8946-129EF7867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" y="1370112"/>
            <a:ext cx="4226432" cy="2768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B7B3B608-19FC-4186-8C27-2DA4891FA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58" y="2354363"/>
            <a:ext cx="4226433" cy="2768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295EE766-5336-4C73-8C2A-5AFECA952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71" y="3262231"/>
            <a:ext cx="4226433" cy="2768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703E5A12-A775-4E41-8AC3-42482919A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86" y="1390650"/>
            <a:ext cx="4562911" cy="5532175"/>
          </a:xfrm>
          <a:prstGeom prst="rect">
            <a:avLst/>
          </a:prstGeom>
        </p:spPr>
      </p:pic>
      <p:sp>
        <p:nvSpPr>
          <p:cNvPr id="26" name="사다리꼴 25">
            <a:extLst>
              <a:ext uri="{FF2B5EF4-FFF2-40B4-BE49-F238E27FC236}">
                <a16:creationId xmlns:a16="http://schemas.microsoft.com/office/drawing/2014/main" id="{9F2984DF-7A65-4F79-AD71-110B26092E94}"/>
              </a:ext>
            </a:extLst>
          </p:cNvPr>
          <p:cNvSpPr/>
          <p:nvPr/>
        </p:nvSpPr>
        <p:spPr bwMode="auto">
          <a:xfrm>
            <a:off x="-6241" y="5824764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ダニエルは　こころを　さだめました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2" name="그림 21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39C089D0-82E4-4E6D-924D-9DD45EC55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04" y="2817791"/>
            <a:ext cx="2777898" cy="2768699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1B4DA32A-BC83-4979-93E9-4303B25193C0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6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8" grpId="0" animBg="1"/>
      <p:bldP spid="18" grpId="1" animBg="1"/>
      <p:bldP spid="15" grpId="0" animBg="1"/>
      <p:bldP spid="15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917066BF-1716-4683-8405-54863EC363C4}"/>
              </a:ext>
            </a:extLst>
          </p:cNvPr>
          <p:cNvGrpSpPr/>
          <p:nvPr/>
        </p:nvGrpSpPr>
        <p:grpSpPr>
          <a:xfrm>
            <a:off x="6732240" y="1299072"/>
            <a:ext cx="2363147" cy="5646265"/>
            <a:chOff x="6732240" y="1299072"/>
            <a:chExt cx="2363147" cy="5646265"/>
          </a:xfrm>
        </p:grpSpPr>
        <p:pic>
          <p:nvPicPr>
            <p:cNvPr id="6" name="그림 5" descr="옅은이(가) 표시된 사진&#10;&#10;자동 생성된 설명">
              <a:extLst>
                <a:ext uri="{FF2B5EF4-FFF2-40B4-BE49-F238E27FC236}">
                  <a16:creationId xmlns:a16="http://schemas.microsoft.com/office/drawing/2014/main" id="{410AE1A7-684F-465D-890A-CA1F8F9BB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299072"/>
              <a:ext cx="2304256" cy="56462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6D734-95C1-4FAD-BAFB-B0CAA460437A}"/>
                </a:ext>
              </a:extLst>
            </p:cNvPr>
            <p:cNvSpPr txBox="1"/>
            <p:nvPr/>
          </p:nvSpPr>
          <p:spPr>
            <a:xfrm>
              <a:off x="6732240" y="6360149"/>
              <a:ext cx="2363147" cy="278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just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900" kern="0" spc="0" dirty="0">
                  <a:solidFill>
                    <a:schemeClr val="bg1">
                      <a:lumMod val="50000"/>
                    </a:schemeClr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http://gnpnews.org/archives/21873</a:t>
              </a:r>
            </a:p>
          </p:txBody>
        </p:sp>
      </p:grpSp>
      <p:sp>
        <p:nvSpPr>
          <p:cNvPr id="24" name="순서도: 대체 처리 23">
            <a:extLst>
              <a:ext uri="{FF2B5EF4-FFF2-40B4-BE49-F238E27FC236}">
                <a16:creationId xmlns:a16="http://schemas.microsoft.com/office/drawing/2014/main" id="{80075EA4-005E-4DB9-9104-2AD016602E2A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せかいふくいんかを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なしとげて　おられます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8681E161-8F40-4CA0-97EB-0B25B2462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3" y="2140416"/>
            <a:ext cx="5053920" cy="4851714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15725117-A56F-4040-A4D5-C7CC6DB4A1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96" y="5301207"/>
            <a:ext cx="7087633" cy="1724493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-120556" y="6007373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ネブカデネザルおうは　ぐうぞうを　たてました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폭발: 8pt 21">
            <a:extLst>
              <a:ext uri="{FF2B5EF4-FFF2-40B4-BE49-F238E27FC236}">
                <a16:creationId xmlns:a16="http://schemas.microsoft.com/office/drawing/2014/main" id="{B5FE39D4-717D-4D7F-9023-992A657B1A50}"/>
              </a:ext>
            </a:extLst>
          </p:cNvPr>
          <p:cNvSpPr/>
          <p:nvPr/>
        </p:nvSpPr>
        <p:spPr bwMode="auto">
          <a:xfrm>
            <a:off x="3031753" y="1433192"/>
            <a:ext cx="4032448" cy="329274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ひれふして</a:t>
            </a:r>
            <a:endParaRPr kumimoji="0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おがめ！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758210DC-09A8-4BBA-A80F-5DEB5DFC9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494"/>
            <a:ext cx="5329777" cy="5828683"/>
          </a:xfrm>
          <a:prstGeom prst="rect">
            <a:avLst/>
          </a:prstGeom>
        </p:spPr>
      </p:pic>
      <p:sp>
        <p:nvSpPr>
          <p:cNvPr id="23" name="사다리꼴 22">
            <a:extLst>
              <a:ext uri="{FF2B5EF4-FFF2-40B4-BE49-F238E27FC236}">
                <a16:creationId xmlns:a16="http://schemas.microsoft.com/office/drawing/2014/main" id="{953C419A-898F-4CD4-A617-10FD01431B11}"/>
              </a:ext>
            </a:extLst>
          </p:cNvPr>
          <p:cNvSpPr/>
          <p:nvPr/>
        </p:nvSpPr>
        <p:spPr bwMode="auto">
          <a:xfrm>
            <a:off x="-120556" y="5993965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さんにんは　ぐうぞうすうはいを　きょひしました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09A320A9-611E-4058-8113-67FDBA2D0FE7}"/>
              </a:ext>
            </a:extLst>
          </p:cNvPr>
          <p:cNvSpPr/>
          <p:nvPr/>
        </p:nvSpPr>
        <p:spPr bwMode="auto">
          <a:xfrm>
            <a:off x="2437904" y="3967030"/>
            <a:ext cx="5616624" cy="2112468"/>
          </a:xfrm>
          <a:prstGeom prst="wedgeEllipseCallout">
            <a:avLst>
              <a:gd name="adj1" fmla="val -38070"/>
              <a:gd name="adj2" fmla="val -714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5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もしそうでなくても、おうよ！</a:t>
            </a:r>
            <a:endParaRPr lang="en-US" altLang="ja-JP" sz="2500" kern="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5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きんの　ぞうを　おがむことは　しません</a:t>
            </a:r>
            <a:endParaRPr lang="ko-KR" altLang="en-US" sz="2500" kern="0" spc="0" dirty="0">
              <a:solidFill>
                <a:srgbClr val="000000"/>
              </a:solidFill>
              <a:effectLst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07B3F843-8A78-4526-8D56-527F2FC4276E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20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18" grpId="0" animBg="1"/>
      <p:bldP spid="18" grpId="1" animBg="1"/>
      <p:bldP spid="22" grpId="0" animBg="1"/>
      <p:bldP spid="22" grpId="1" animBg="1"/>
      <p:bldP spid="2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87624" y="1183630"/>
            <a:ext cx="7776170" cy="4571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65620415-3401-4219-A6C4-27781077B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37" y="589917"/>
            <a:ext cx="3902046" cy="6858000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8681E161-8F40-4CA0-97EB-0B25B2462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3" y="2140416"/>
            <a:ext cx="5053920" cy="4851714"/>
          </a:xfrm>
          <a:prstGeom prst="rect">
            <a:avLst/>
          </a:prstGeom>
        </p:spPr>
      </p:pic>
      <p:sp>
        <p:nvSpPr>
          <p:cNvPr id="22" name="폭발: 8pt 21">
            <a:extLst>
              <a:ext uri="{FF2B5EF4-FFF2-40B4-BE49-F238E27FC236}">
                <a16:creationId xmlns:a16="http://schemas.microsoft.com/office/drawing/2014/main" id="{B5FE39D4-717D-4D7F-9023-992A657B1A50}"/>
              </a:ext>
            </a:extLst>
          </p:cNvPr>
          <p:cNvSpPr/>
          <p:nvPr/>
        </p:nvSpPr>
        <p:spPr bwMode="auto">
          <a:xfrm>
            <a:off x="2770201" y="1900862"/>
            <a:ext cx="4464496" cy="3649673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よくも</a:t>
            </a:r>
            <a:r>
              <a:rPr kumimoji="0" lang="en-US" altLang="ko-KR" sz="28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...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ひの　ろに　</a:t>
            </a:r>
            <a:endParaRPr kumimoji="0" lang="en-US" altLang="ja-JP" sz="2800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なげこめ</a:t>
            </a:r>
            <a:r>
              <a:rPr kumimoji="0" lang="en-US" altLang="ko-KR" sz="28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59E99BE6-E7CA-40D4-A267-380C0E1D4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54" y="1994205"/>
            <a:ext cx="3942278" cy="4311304"/>
          </a:xfrm>
          <a:prstGeom prst="rect">
            <a:avLst/>
          </a:prstGeom>
        </p:spPr>
      </p:pic>
      <p:pic>
        <p:nvPicPr>
          <p:cNvPr id="21" name="그림 20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4562F7A2-36E9-465D-A910-677C358A29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218" y="-1424063"/>
            <a:ext cx="9718622" cy="8871980"/>
          </a:xfrm>
          <a:prstGeom prst="rect">
            <a:avLst/>
          </a:prstGeom>
        </p:spPr>
      </p:pic>
      <p:sp>
        <p:nvSpPr>
          <p:cNvPr id="18" name="사다리꼴 17">
            <a:extLst>
              <a:ext uri="{FF2B5EF4-FFF2-40B4-BE49-F238E27FC236}">
                <a16:creationId xmlns:a16="http://schemas.microsoft.com/office/drawing/2014/main" id="{A023943B-2D76-4D15-A0D2-AFA3CB5DA0D2}"/>
              </a:ext>
            </a:extLst>
          </p:cNvPr>
          <p:cNvSpPr/>
          <p:nvPr/>
        </p:nvSpPr>
        <p:spPr bwMode="auto">
          <a:xfrm>
            <a:off x="17090" y="6113068"/>
            <a:ext cx="9072314" cy="772316"/>
          </a:xfrm>
          <a:prstGeom prst="trapezoid">
            <a:avLst>
              <a:gd name="adj" fmla="val 12265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さんにんを　まもられました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순서도: 대체 처리 23">
            <a:extLst>
              <a:ext uri="{FF2B5EF4-FFF2-40B4-BE49-F238E27FC236}">
                <a16:creationId xmlns:a16="http://schemas.microsoft.com/office/drawing/2014/main" id="{A6CE65FF-0176-4B99-80A8-C9A12A1562D5}"/>
              </a:ext>
            </a:extLst>
          </p:cNvPr>
          <p:cNvSpPr/>
          <p:nvPr/>
        </p:nvSpPr>
        <p:spPr>
          <a:xfrm>
            <a:off x="1259632" y="76171"/>
            <a:ext cx="7704162" cy="1019058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せかいふくいんかを</a:t>
            </a:r>
            <a:endParaRPr kumimoji="1" lang="en-US" altLang="ja-JP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なしとげて　おられます</a:t>
            </a:r>
            <a:endParaRPr kumimoji="1" lang="ko-KR" altLang="en-US" sz="3200" b="0" i="0" u="none" strike="noStrike" kern="1200" cap="none" spc="-15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22AF059-5822-4D0E-87D1-BD4AF519F40A}"/>
              </a:ext>
            </a:extLst>
          </p:cNvPr>
          <p:cNvSpPr txBox="1"/>
          <p:nvPr/>
        </p:nvSpPr>
        <p:spPr>
          <a:xfrm>
            <a:off x="-27955" y="101781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vl="0"/>
            <a:r>
              <a:rPr lang="ja-JP" altLang="en-US" sz="2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8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18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8" grpId="0" animBg="1"/>
      <p:bldP spid="1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27963</TotalTime>
  <Words>384</Words>
  <Application>Microsoft Office PowerPoint</Application>
  <PresentationFormat>画面に合わせる (4:3)</PresentationFormat>
  <Paragraphs>90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2105</cp:revision>
  <dcterms:created xsi:type="dcterms:W3CDTF">2008-03-21T01:39:31Z</dcterms:created>
  <dcterms:modified xsi:type="dcterms:W3CDTF">2021-10-15T04:17:06Z</dcterms:modified>
</cp:coreProperties>
</file>