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9" r:id="rId2"/>
    <p:sldId id="502" r:id="rId3"/>
    <p:sldId id="503" r:id="rId4"/>
    <p:sldId id="483" r:id="rId5"/>
    <p:sldId id="493" r:id="rId6"/>
    <p:sldId id="499" r:id="rId7"/>
    <p:sldId id="500" r:id="rId8"/>
    <p:sldId id="496" r:id="rId9"/>
    <p:sldId id="497" r:id="rId10"/>
    <p:sldId id="501" r:id="rId11"/>
    <p:sldId id="504" r:id="rId12"/>
    <p:sldId id="587" r:id="rId13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02"/>
            <p14:sldId id="503"/>
            <p14:sldId id="483"/>
            <p14:sldId id="493"/>
            <p14:sldId id="499"/>
            <p14:sldId id="500"/>
            <p14:sldId id="496"/>
            <p14:sldId id="497"/>
            <p14:sldId id="501"/>
            <p14:sldId id="504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BCF"/>
    <a:srgbClr val="F6EDD4"/>
    <a:srgbClr val="F79646"/>
    <a:srgbClr val="C2DCFF"/>
    <a:srgbClr val="D4D4D4"/>
    <a:srgbClr val="FFC1C0"/>
    <a:srgbClr val="B8D6FF"/>
    <a:srgbClr val="9BBB59"/>
    <a:srgbClr val="C0504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75" d="100"/>
          <a:sy n="75" d="100"/>
        </p:scale>
        <p:origin x="84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280618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96006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08180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90993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64337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14504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104408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467823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359303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1717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B27EE956-7B6B-482B-997D-0F0D24B98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106194" y="6488379"/>
            <a:ext cx="3030613" cy="2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198EECF-DB07-4507-B909-B57CA14045C7}"/>
              </a:ext>
            </a:extLst>
          </p:cNvPr>
          <p:cNvGrpSpPr/>
          <p:nvPr/>
        </p:nvGrpSpPr>
        <p:grpSpPr>
          <a:xfrm>
            <a:off x="948408" y="4224648"/>
            <a:ext cx="4853210" cy="2106234"/>
            <a:chOff x="683568" y="4203086"/>
            <a:chExt cx="4853210" cy="2106234"/>
          </a:xfrm>
        </p:grpSpPr>
        <p:sp>
          <p:nvSpPr>
            <p:cNvPr id="5" name="L 도형 4">
              <a:extLst>
                <a:ext uri="{FF2B5EF4-FFF2-40B4-BE49-F238E27FC236}">
                  <a16:creationId xmlns:a16="http://schemas.microsoft.com/office/drawing/2014/main" id="{7EC652FA-FB5A-49BB-8FAE-A6744A29C6BC}"/>
                </a:ext>
              </a:extLst>
            </p:cNvPr>
            <p:cNvSpPr/>
            <p:nvPr/>
          </p:nvSpPr>
          <p:spPr bwMode="auto">
            <a:xfrm flipV="1">
              <a:off x="683568" y="4653136"/>
              <a:ext cx="576064" cy="1200330"/>
            </a:xfrm>
            <a:prstGeom prst="corner">
              <a:avLst>
                <a:gd name="adj1" fmla="val 15277"/>
                <a:gd name="adj2" fmla="val 15278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F2E6AC5D-97D8-41B7-887F-4CB4C625A01E}"/>
                </a:ext>
              </a:extLst>
            </p:cNvPr>
            <p:cNvSpPr/>
            <p:nvPr/>
          </p:nvSpPr>
          <p:spPr bwMode="auto">
            <a:xfrm>
              <a:off x="1216298" y="4203086"/>
              <a:ext cx="2664296" cy="9001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" name="L 도형 8">
              <a:extLst>
                <a:ext uri="{FF2B5EF4-FFF2-40B4-BE49-F238E27FC236}">
                  <a16:creationId xmlns:a16="http://schemas.microsoft.com/office/drawing/2014/main" id="{57E95D7E-084F-43B8-B7F0-EB94B0D5F561}"/>
                </a:ext>
              </a:extLst>
            </p:cNvPr>
            <p:cNvSpPr/>
            <p:nvPr/>
          </p:nvSpPr>
          <p:spPr bwMode="auto">
            <a:xfrm flipH="1">
              <a:off x="4960714" y="5589240"/>
              <a:ext cx="576064" cy="720080"/>
            </a:xfrm>
            <a:prstGeom prst="corner">
              <a:avLst>
                <a:gd name="adj1" fmla="val 15277"/>
                <a:gd name="adj2" fmla="val 15279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68C247-2111-494B-81EB-8FCB28531ACA}"/>
              </a:ext>
            </a:extLst>
          </p:cNvPr>
          <p:cNvSpPr txBox="1"/>
          <p:nvPr/>
        </p:nvSpPr>
        <p:spPr>
          <a:xfrm>
            <a:off x="948408" y="5149875"/>
            <a:ext cx="47525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あらかじめ　あじわった　エステル</a:t>
            </a:r>
            <a:endParaRPr lang="en-US" altLang="ja-JP" sz="3600" b="1" spc="50" dirty="0">
              <a:ln w="19050" cmpd="sng">
                <a:solidFill>
                  <a:srgbClr val="F79646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ea"/>
              <a:ea typeface="+mn-ea"/>
            </a:endParaRPr>
          </a:p>
          <a:p>
            <a:pPr algn="ctr"/>
            <a:r>
              <a:rPr lang="en-US" altLang="ko-KR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(</a:t>
            </a:r>
            <a:r>
              <a:rPr lang="ja-JP" altLang="en-US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エステル</a:t>
            </a:r>
            <a:r>
              <a:rPr lang="ko-KR" altLang="en-US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 </a:t>
            </a:r>
            <a:r>
              <a:rPr lang="en-US" altLang="ko-KR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4</a:t>
            </a:r>
            <a:r>
              <a:rPr lang="ja-JP" altLang="en-US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しょう</a:t>
            </a:r>
            <a:r>
              <a:rPr lang="ko-KR" altLang="en-US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 </a:t>
            </a:r>
            <a:r>
              <a:rPr lang="en-US" altLang="ko-KR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15~16</a:t>
            </a:r>
            <a:r>
              <a:rPr lang="ja-JP" altLang="en-US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せつ</a:t>
            </a:r>
            <a:r>
              <a:rPr lang="en-US" altLang="ko-KR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)</a:t>
            </a:r>
            <a:endParaRPr lang="ko-KR" altLang="en-US" sz="3600" b="1" spc="50" dirty="0">
              <a:ln w="19050" cmpd="sng">
                <a:solidFill>
                  <a:srgbClr val="F79646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ea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69C47-3000-40AA-83B3-26F5AA4D3C79}"/>
              </a:ext>
            </a:extLst>
          </p:cNvPr>
          <p:cNvSpPr txBox="1"/>
          <p:nvPr/>
        </p:nvSpPr>
        <p:spPr>
          <a:xfrm>
            <a:off x="1785354" y="4199521"/>
            <a:ext cx="2360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がくいんふくいんか</a:t>
            </a:r>
            <a:endParaRPr kumimoji="0" lang="en-US" altLang="ja-JP" sz="20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4</a:t>
            </a:r>
            <a:r>
              <a:rPr kumimoji="0" lang="ja-JP" altLang="en-US" sz="36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か</a:t>
            </a:r>
            <a:endParaRPr kumimoji="0" lang="ko-KR" altLang="en-US" sz="36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normalizeH="0" baseline="0" noProof="0" dirty="0">
                <a:ln w="0"/>
                <a:solidFill>
                  <a:prstClr val="black"/>
                </a:solidFill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200" b="0" i="0" u="none" strike="noStrike" kern="1200" cap="none" normalizeH="0" baseline="0" noProof="0" dirty="0">
                <a:ln w="0"/>
                <a:solidFill>
                  <a:prstClr val="black"/>
                </a:solidFill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プリムのひを　まもりました</a:t>
            </a:r>
            <a:endParaRPr kumimoji="1" lang="ko-KR" altLang="en-US" sz="3200" b="0" i="0" u="none" strike="noStrike" kern="1200" cap="none" normalizeH="0" baseline="0" noProof="0" dirty="0">
              <a:ln w="0"/>
              <a:solidFill>
                <a:prstClr val="black"/>
              </a:solidFill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モルデカイは　そうりに　なりました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5B092E20-FA85-4B50-9AE1-D65FD8902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93" y="1674835"/>
            <a:ext cx="6635093" cy="4274112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C3C60654-4ED0-4A5D-88AC-C8F0DC9552D9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74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144016"/>
            <a:ext cx="7704162" cy="1484784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24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しあわせ、かんしゃ、ちから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</a:t>
            </a:r>
            <a:r>
              <a:rPr kumimoji="1" lang="ko-KR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あじわう　</a:t>
            </a:r>
            <a:endParaRPr kumimoji="1" lang="en-US" altLang="ja-JP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いのりの　なかで　じだいを　いかす　</a:t>
            </a:r>
            <a:endParaRPr kumimoji="1" lang="en-US" altLang="ja-JP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レムナントとして　そだちましょう</a:t>
            </a:r>
            <a:r>
              <a:rPr kumimoji="1" lang="en-US" altLang="ko-KR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  <a:endParaRPr kumimoji="1" lang="ko-KR" altLang="en-US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704237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0" y="30907"/>
            <a:ext cx="161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けつろん</a:t>
            </a:r>
            <a:endParaRPr kumimoji="1" lang="ko-KR" altLang="en-US" sz="28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4EB9AA0-B969-42B5-A35C-E72DABB5214D}"/>
              </a:ext>
            </a:extLst>
          </p:cNvPr>
          <p:cNvGrpSpPr/>
          <p:nvPr/>
        </p:nvGrpSpPr>
        <p:grpSpPr>
          <a:xfrm>
            <a:off x="899592" y="1727097"/>
            <a:ext cx="7344816" cy="5133213"/>
            <a:chOff x="899592" y="1727097"/>
            <a:chExt cx="7344816" cy="5133213"/>
          </a:xfrm>
        </p:grpSpPr>
        <p:pic>
          <p:nvPicPr>
            <p:cNvPr id="8" name="그림 7" descr="텍스트, 벡터그래픽이(가) 표시된 사진&#10;&#10;자동 생성된 설명">
              <a:extLst>
                <a:ext uri="{FF2B5EF4-FFF2-40B4-BE49-F238E27FC236}">
                  <a16:creationId xmlns:a16="http://schemas.microsoft.com/office/drawing/2014/main" id="{5DE7A9A7-FF30-4ED8-A685-5A1679601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83"/>
            <a:stretch/>
          </p:blipFill>
          <p:spPr>
            <a:xfrm>
              <a:off x="899592" y="1727097"/>
              <a:ext cx="7344816" cy="5133213"/>
            </a:xfrm>
            <a:prstGeom prst="rect">
              <a:avLst/>
            </a:prstGeom>
          </p:spPr>
        </p:pic>
        <p:pic>
          <p:nvPicPr>
            <p:cNvPr id="12" name="그림 11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0C72C781-D250-4969-9819-1AB852185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424" y="4725144"/>
              <a:ext cx="1841152" cy="1835055"/>
            </a:xfrm>
            <a:prstGeom prst="rect">
              <a:avLst/>
            </a:prstGeom>
          </p:spPr>
        </p:pic>
        <p:pic>
          <p:nvPicPr>
            <p:cNvPr id="16" name="그림 15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8B4FA6E5-2534-4908-9402-70EA272C2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391" y="4357391"/>
              <a:ext cx="1841152" cy="1835055"/>
            </a:xfrm>
            <a:prstGeom prst="rect">
              <a:avLst/>
            </a:prstGeom>
          </p:spPr>
        </p:pic>
        <p:pic>
          <p:nvPicPr>
            <p:cNvPr id="17" name="그림 16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09F57EC4-1F30-486A-B178-A5F999E5D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4581128"/>
              <a:ext cx="1841152" cy="1835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3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こたえを　あらかじめ　うけて　あじわった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エステルの　しんこうこくはくは　つぎのせだいに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えいえんに　のこる　さくひんに　なりました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かみさまを　みあげる　わたしだけの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しずかな　じかんを　どのように　みつけて　あじわうか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せんせいと　ともだちと　はなしあいましょう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せいりして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76626"/>
            <a:ext cx="7704162" cy="1018603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おさない　ときから　いのりを　しる　</a:t>
            </a:r>
            <a:endParaRPr kumimoji="1" lang="en-US" altLang="ja-JP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レムナント！</a:t>
            </a:r>
            <a:endParaRPr kumimoji="1" lang="ko-KR" alt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B8B00A90-AD37-45D2-A5E4-007339D17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896225"/>
            <a:ext cx="1831394" cy="3885149"/>
          </a:xfrm>
          <a:prstGeom prst="rect">
            <a:avLst/>
          </a:prstGeom>
        </p:spPr>
      </p:pic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FD4D574D-8A54-4FD1-A16E-DF8266BCC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624" y="1333555"/>
            <a:ext cx="3168352" cy="5447819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7C395CF4-C428-4DA5-B717-4027C29C91F9}"/>
              </a:ext>
            </a:extLst>
          </p:cNvPr>
          <p:cNvSpPr txBox="1"/>
          <p:nvPr/>
        </p:nvSpPr>
        <p:spPr>
          <a:xfrm>
            <a:off x="0" y="134145"/>
            <a:ext cx="136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28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8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309130"/>
            <a:ext cx="7704162" cy="1051893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じゅんれいしゃの　みち</a:t>
            </a:r>
            <a:r>
              <a:rPr kumimoji="1" lang="ko-KR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endParaRPr kumimoji="1" lang="en-US" altLang="ko-KR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</a:t>
            </a:r>
            <a:r>
              <a:rPr kumimoji="1" lang="en-US" altLang="ko-KR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=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ko-KR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24 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いのりの　しゅくふく</a:t>
            </a:r>
            <a:endParaRPr kumimoji="1" lang="ko-KR" alt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5" name="순서도: 대체 처리 24">
            <a:extLst>
              <a:ext uri="{FF2B5EF4-FFF2-40B4-BE49-F238E27FC236}">
                <a16:creationId xmlns:a16="http://schemas.microsoft.com/office/drawing/2014/main" id="{39B63DDD-0689-4459-B171-AC9543A1D422}"/>
              </a:ext>
            </a:extLst>
          </p:cNvPr>
          <p:cNvSpPr/>
          <p:nvPr/>
        </p:nvSpPr>
        <p:spPr>
          <a:xfrm>
            <a:off x="1259632" y="1535603"/>
            <a:ext cx="7704162" cy="965867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2. 24</a:t>
            </a:r>
            <a:r>
              <a:rPr kumimoji="1" lang="ko-KR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しあわせ、かんしゃ、ちから</a:t>
            </a:r>
            <a:endParaRPr kumimoji="1" lang="en-US" altLang="ja-JP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　　　　　　</a:t>
            </a:r>
            <a:r>
              <a:rPr kumimoji="1" lang="en-US" altLang="ko-KR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（イザヤ</a:t>
            </a:r>
            <a:r>
              <a:rPr kumimoji="1" lang="en-US" altLang="ja-JP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40:31)</a:t>
            </a:r>
            <a:endParaRPr kumimoji="1" lang="ko-KR" altLang="en-US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9" name="순서도: 대체 처리 28">
            <a:extLst>
              <a:ext uri="{FF2B5EF4-FFF2-40B4-BE49-F238E27FC236}">
                <a16:creationId xmlns:a16="http://schemas.microsoft.com/office/drawing/2014/main" id="{42EC3660-B870-4B01-879F-AB4FC4A98A93}"/>
              </a:ext>
            </a:extLst>
          </p:cNvPr>
          <p:cNvSpPr/>
          <p:nvPr/>
        </p:nvSpPr>
        <p:spPr>
          <a:xfrm>
            <a:off x="1259632" y="2717567"/>
            <a:ext cx="7704162" cy="78609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ながれを　みよう</a:t>
            </a:r>
            <a:endParaRPr kumimoji="1" lang="ko-KR" alt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75618" y="1412923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" name="순서도: 다른 페이지 연결선 7">
            <a:extLst>
              <a:ext uri="{FF2B5EF4-FFF2-40B4-BE49-F238E27FC236}">
                <a16:creationId xmlns:a16="http://schemas.microsoft.com/office/drawing/2014/main" id="{C8A6F789-2208-44FD-A6FE-81DCAADE5102}"/>
              </a:ext>
            </a:extLst>
          </p:cNvPr>
          <p:cNvSpPr/>
          <p:nvPr/>
        </p:nvSpPr>
        <p:spPr bwMode="auto">
          <a:xfrm>
            <a:off x="148258" y="4214233"/>
            <a:ext cx="2767558" cy="2474128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(1)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</a:t>
            </a:r>
            <a:endParaRPr kumimoji="0" lang="en-US" altLang="ja-JP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ながれ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6" name="순서도: 다른 페이지 연결선 25">
            <a:extLst>
              <a:ext uri="{FF2B5EF4-FFF2-40B4-BE49-F238E27FC236}">
                <a16:creationId xmlns:a16="http://schemas.microsoft.com/office/drawing/2014/main" id="{06923F0B-6BBC-46ED-B795-29D18EA8909F}"/>
              </a:ext>
            </a:extLst>
          </p:cNvPr>
          <p:cNvSpPr/>
          <p:nvPr/>
        </p:nvSpPr>
        <p:spPr bwMode="auto">
          <a:xfrm>
            <a:off x="3188221" y="4214233"/>
            <a:ext cx="2767558" cy="2474128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(2)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いのりの</a:t>
            </a:r>
            <a:endParaRPr kumimoji="0" lang="en-US" altLang="ja-JP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ながれ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7" name="순서도: 다른 페이지 연결선 26">
            <a:extLst>
              <a:ext uri="{FF2B5EF4-FFF2-40B4-BE49-F238E27FC236}">
                <a16:creationId xmlns:a16="http://schemas.microsoft.com/office/drawing/2014/main" id="{A4A38964-0EA2-41D6-AFD8-E304509D46A5}"/>
              </a:ext>
            </a:extLst>
          </p:cNvPr>
          <p:cNvSpPr/>
          <p:nvPr/>
        </p:nvSpPr>
        <p:spPr bwMode="auto">
          <a:xfrm>
            <a:off x="6228184" y="4214233"/>
            <a:ext cx="2767558" cy="2474128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(3)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でんどうの</a:t>
            </a:r>
            <a:endParaRPr kumimoji="0" lang="en-US" altLang="ja-JP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ながれ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0" y="-26243"/>
            <a:ext cx="136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28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80A03557-DD53-4345-B908-731DD117EE88}"/>
              </a:ext>
            </a:extLst>
          </p:cNvPr>
          <p:cNvSpPr/>
          <p:nvPr/>
        </p:nvSpPr>
        <p:spPr bwMode="auto">
          <a:xfrm flipV="1">
            <a:off x="1187624" y="2543977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124BD71-195A-4D6F-8611-C8620123C365}"/>
              </a:ext>
            </a:extLst>
          </p:cNvPr>
          <p:cNvSpPr/>
          <p:nvPr/>
        </p:nvSpPr>
        <p:spPr bwMode="auto">
          <a:xfrm flipV="1">
            <a:off x="1187624" y="3632525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5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9" grpId="0" animBg="1"/>
      <p:bldP spid="4" grpId="0" animBg="1"/>
      <p:bldP spid="8" grpId="0" animBg="1"/>
      <p:bldP spid="26" grpId="0" animBg="1"/>
      <p:bldP spid="27" grpId="0" animBg="1"/>
      <p:bldP spid="9" grpId="0"/>
      <p:bldP spid="28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lvl="0" indent="-514350">
              <a:buAutoNum type="arabicPeriod"/>
              <a:defRPr/>
            </a:pPr>
            <a:r>
              <a:rPr lang="ja-JP" altLang="en-US" sz="3200" dirty="0">
                <a:ln w="0"/>
                <a:solidFill>
                  <a:prstClr val="black"/>
                </a:solidFill>
                <a:latin typeface="+mn-ea"/>
              </a:rPr>
              <a:t>エステルは　じぶんが　ユダヤじんで　</a:t>
            </a:r>
            <a:endParaRPr lang="en-US" altLang="ja-JP" sz="3200" dirty="0">
              <a:ln w="0"/>
              <a:solidFill>
                <a:prstClr val="black"/>
              </a:solidFill>
              <a:latin typeface="+mn-ea"/>
            </a:endParaRPr>
          </a:p>
          <a:p>
            <a:pPr lvl="0">
              <a:defRPr/>
            </a:pPr>
            <a:r>
              <a:rPr lang="ja-JP" altLang="en-US" sz="3200" dirty="0">
                <a:ln w="0"/>
                <a:solidFill>
                  <a:prstClr val="black"/>
                </a:solidFill>
                <a:latin typeface="+mn-ea"/>
              </a:rPr>
              <a:t>　　あることを　はなしませんでした</a:t>
            </a:r>
            <a:endParaRPr lang="ko-KR" altLang="en-US" sz="3200" dirty="0">
              <a:ln w="0"/>
              <a:solidFill>
                <a:prstClr val="black"/>
              </a:solidFill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EAE6501D-3B14-4E1E-A28C-E17229E8A604}"/>
              </a:ext>
            </a:extLst>
          </p:cNvPr>
          <p:cNvGrpSpPr/>
          <p:nvPr/>
        </p:nvGrpSpPr>
        <p:grpSpPr>
          <a:xfrm>
            <a:off x="971600" y="1813465"/>
            <a:ext cx="4276686" cy="4851714"/>
            <a:chOff x="971600" y="1813465"/>
            <a:chExt cx="4276686" cy="485171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348C62CD-5ADB-4A25-AA47-8AD6EBC6B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813465"/>
              <a:ext cx="2016224" cy="4851714"/>
            </a:xfrm>
            <a:prstGeom prst="rect">
              <a:avLst/>
            </a:prstGeom>
          </p:spPr>
        </p:pic>
        <p:sp>
          <p:nvSpPr>
            <p:cNvPr id="7" name="말풍선: 타원형 6">
              <a:extLst>
                <a:ext uri="{FF2B5EF4-FFF2-40B4-BE49-F238E27FC236}">
                  <a16:creationId xmlns:a16="http://schemas.microsoft.com/office/drawing/2014/main" id="{896BB24E-3DCB-4136-919B-4395EC25C066}"/>
                </a:ext>
              </a:extLst>
            </p:cNvPr>
            <p:cNvSpPr/>
            <p:nvPr/>
          </p:nvSpPr>
          <p:spPr bwMode="auto">
            <a:xfrm>
              <a:off x="2267743" y="2538616"/>
              <a:ext cx="2980543" cy="2042512"/>
            </a:xfrm>
            <a:prstGeom prst="wedgeEllipseCallout">
              <a:avLst>
                <a:gd name="adj1" fmla="val -63525"/>
                <a:gd name="adj2" fmla="val -40419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ja-JP" altLang="en-US" sz="3200" kern="0" dirty="0">
                  <a:latin typeface="+mn-ea"/>
                </a:rPr>
                <a:t>ふん</a:t>
              </a:r>
              <a:r>
                <a:rPr kumimoji="0" lang="en-US" altLang="ko-KR" sz="3200" kern="0" dirty="0">
                  <a:latin typeface="+mn-ea"/>
                </a:rPr>
                <a:t>!</a:t>
              </a: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ja-JP" altLang="en-US" sz="2400" kern="0" dirty="0">
                  <a:latin typeface="+mn-ea"/>
                </a:rPr>
                <a:t>わたしが　</a:t>
              </a:r>
              <a:endParaRPr kumimoji="0" lang="en-US" altLang="ja-JP" sz="2400" kern="0" dirty="0">
                <a:latin typeface="+mn-ea"/>
              </a:endParaRP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ja-JP" altLang="en-US" sz="2400" kern="0" dirty="0">
                  <a:latin typeface="+mn-ea"/>
                </a:rPr>
                <a:t>なにを　</a:t>
              </a:r>
              <a:endParaRPr kumimoji="0" lang="en-US" altLang="ja-JP" sz="2400" kern="0" dirty="0">
                <a:latin typeface="+mn-ea"/>
              </a:endParaRP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ja-JP" altLang="en-US" sz="2400" kern="0" dirty="0">
                  <a:latin typeface="+mn-ea"/>
                </a:rPr>
                <a:t>まちがったと</a:t>
              </a:r>
              <a:endParaRPr kumimoji="0" lang="en-US" altLang="ja-JP" sz="2400" kern="0" dirty="0">
                <a:latin typeface="+mn-ea"/>
              </a:endParaRP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ja-JP" altLang="en-US" sz="2400" kern="0" dirty="0">
                  <a:latin typeface="+mn-ea"/>
                </a:rPr>
                <a:t>いうの</a:t>
              </a:r>
              <a:r>
                <a:rPr kumimoji="0" lang="en-US" altLang="ko-KR" sz="2400" kern="0" dirty="0">
                  <a:latin typeface="+mn-ea"/>
                </a:rPr>
                <a:t>...</a:t>
              </a:r>
              <a:endParaRPr kumimoji="0" lang="ko-KR" altLang="en-US" sz="3200" kern="0" dirty="0">
                <a:latin typeface="+mn-ea"/>
              </a:endParaRPr>
            </a:p>
          </p:txBody>
        </p:sp>
      </p:grpSp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おうひ　ワシュティが　しっぱいしました</a:t>
            </a:r>
            <a:endParaRPr kumimoji="0" lang="ko-KR" altLang="en-US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사다리꼴 12">
            <a:extLst>
              <a:ext uri="{FF2B5EF4-FFF2-40B4-BE49-F238E27FC236}">
                <a16:creationId xmlns:a16="http://schemas.microsoft.com/office/drawing/2014/main" id="{A221BA3C-1CA4-4D1B-91FE-8AC4D6D3C08B}"/>
              </a:ext>
            </a:extLst>
          </p:cNvPr>
          <p:cNvSpPr/>
          <p:nvPr/>
        </p:nvSpPr>
        <p:spPr bwMode="auto">
          <a:xfrm>
            <a:off x="17090" y="6095252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0" lang="ja-JP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エステルが　あたらしい　おうひに　えらばれました</a:t>
            </a:r>
            <a:endParaRPr kumimoji="0" lang="ko-KR" altLang="en-US" sz="28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FFD195E-A5A8-4998-B709-5CC4F762D6ED}"/>
              </a:ext>
            </a:extLst>
          </p:cNvPr>
          <p:cNvGrpSpPr/>
          <p:nvPr/>
        </p:nvGrpSpPr>
        <p:grpSpPr>
          <a:xfrm>
            <a:off x="3150096" y="2080298"/>
            <a:ext cx="5759946" cy="4032770"/>
            <a:chOff x="3203848" y="2214418"/>
            <a:chExt cx="5759946" cy="4032770"/>
          </a:xfrm>
        </p:grpSpPr>
        <p:pic>
          <p:nvPicPr>
            <p:cNvPr id="6" name="그림 5" descr="텍스트이(가) 표시된 사진&#10;&#10;자동 생성된 설명">
              <a:extLst>
                <a:ext uri="{FF2B5EF4-FFF2-40B4-BE49-F238E27FC236}">
                  <a16:creationId xmlns:a16="http://schemas.microsoft.com/office/drawing/2014/main" id="{FB6B7DCE-810F-4693-AC73-6B468FD2F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14" t="40233" r="3598" b="3825"/>
            <a:stretch/>
          </p:blipFill>
          <p:spPr>
            <a:xfrm>
              <a:off x="5464311" y="2410688"/>
              <a:ext cx="3499483" cy="3836500"/>
            </a:xfrm>
            <a:prstGeom prst="rect">
              <a:avLst/>
            </a:prstGeom>
          </p:spPr>
        </p:pic>
        <p:sp>
          <p:nvSpPr>
            <p:cNvPr id="10" name="말풍선: 타원형 9">
              <a:extLst>
                <a:ext uri="{FF2B5EF4-FFF2-40B4-BE49-F238E27FC236}">
                  <a16:creationId xmlns:a16="http://schemas.microsoft.com/office/drawing/2014/main" id="{20100147-8503-4437-A52A-BD89DDCECB84}"/>
                </a:ext>
              </a:extLst>
            </p:cNvPr>
            <p:cNvSpPr/>
            <p:nvPr/>
          </p:nvSpPr>
          <p:spPr bwMode="auto">
            <a:xfrm>
              <a:off x="3203848" y="2214418"/>
              <a:ext cx="3600400" cy="2114520"/>
            </a:xfrm>
            <a:prstGeom prst="wedgeEllipseCallout">
              <a:avLst>
                <a:gd name="adj1" fmla="val 54565"/>
                <a:gd name="adj2" fmla="val 27364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ja-JP" altLang="en-US" sz="2800" kern="0" dirty="0">
                  <a:latin typeface="+mn-ea"/>
                </a:rPr>
                <a:t>かみさま</a:t>
              </a:r>
              <a:r>
                <a:rPr kumimoji="0" lang="en-US" altLang="ko-KR" sz="2800" kern="0" dirty="0">
                  <a:latin typeface="+mn-ea"/>
                </a:rPr>
                <a:t>! </a:t>
              </a: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ja-JP" altLang="en-US" sz="2800" kern="0" dirty="0">
                  <a:latin typeface="+mn-ea"/>
                </a:rPr>
                <a:t>かんしゃします</a:t>
              </a:r>
              <a:endParaRPr kumimoji="0" lang="en-US" altLang="ko-KR" sz="2800" kern="0" dirty="0">
                <a:latin typeface="+mn-ea"/>
              </a:endParaRP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ja-JP" altLang="en-US" sz="2800" kern="0" dirty="0">
                  <a:latin typeface="+mn-ea"/>
                </a:rPr>
                <a:t>すべては</a:t>
              </a:r>
              <a:endParaRPr kumimoji="0" lang="en-US" altLang="ja-JP" sz="2800" kern="0" dirty="0">
                <a:latin typeface="+mn-ea"/>
              </a:endParaRP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ja-JP" altLang="en-US" sz="2800" kern="0" dirty="0">
                  <a:latin typeface="+mn-ea"/>
                </a:rPr>
                <a:t>めぐみです</a:t>
              </a:r>
              <a:endParaRPr kumimoji="0" lang="en-US" altLang="ko-KR" sz="2800" kern="0" dirty="0">
                <a:latin typeface="+mn-ea"/>
              </a:endParaRPr>
            </a:p>
          </p:txBody>
        </p:sp>
      </p:grpSp>
      <p:sp>
        <p:nvSpPr>
          <p:cNvPr id="15" name="사다리꼴 14">
            <a:extLst>
              <a:ext uri="{FF2B5EF4-FFF2-40B4-BE49-F238E27FC236}">
                <a16:creationId xmlns:a16="http://schemas.microsoft.com/office/drawing/2014/main" id="{0A937A15-6CC9-4F75-AA63-2E62EA8D8BE7}"/>
              </a:ext>
            </a:extLst>
          </p:cNvPr>
          <p:cNvSpPr/>
          <p:nvPr/>
        </p:nvSpPr>
        <p:spPr bwMode="auto">
          <a:xfrm>
            <a:off x="-27955" y="608601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0" lang="ja-JP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ユダヤじんで　あることを　はなしませんでした</a:t>
            </a:r>
            <a:endParaRPr kumimoji="0" lang="ko-KR" altLang="en-US" sz="28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DD39A31-FE5C-4FDE-9C6D-91F5289F4C88}"/>
              </a:ext>
            </a:extLst>
          </p:cNvPr>
          <p:cNvGrpSpPr/>
          <p:nvPr/>
        </p:nvGrpSpPr>
        <p:grpSpPr>
          <a:xfrm>
            <a:off x="2137019" y="1703255"/>
            <a:ext cx="5626553" cy="3886203"/>
            <a:chOff x="1587499" y="1772492"/>
            <a:chExt cx="5626553" cy="3886203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5835DAD8-8ACA-4970-9DA2-8FF94420F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5" t="14053" r="20005" b="12285"/>
            <a:stretch/>
          </p:blipFill>
          <p:spPr>
            <a:xfrm>
              <a:off x="1587499" y="1772492"/>
              <a:ext cx="5626553" cy="38862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2" name="말풍선: 타원형 11">
              <a:extLst>
                <a:ext uri="{FF2B5EF4-FFF2-40B4-BE49-F238E27FC236}">
                  <a16:creationId xmlns:a16="http://schemas.microsoft.com/office/drawing/2014/main" id="{D7048A47-36F1-40F0-BD30-E1217EADF51A}"/>
                </a:ext>
              </a:extLst>
            </p:cNvPr>
            <p:cNvSpPr/>
            <p:nvPr/>
          </p:nvSpPr>
          <p:spPr bwMode="auto">
            <a:xfrm>
              <a:off x="3795222" y="4515185"/>
              <a:ext cx="866204" cy="546208"/>
            </a:xfrm>
            <a:prstGeom prst="wedgeEllipseCallout">
              <a:avLst>
                <a:gd name="adj1" fmla="val -76914"/>
                <a:gd name="adj2" fmla="val -59569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400" kern="0" dirty="0">
                  <a:effectLst>
                    <a:outerShdw blurRad="38100" dist="38100" dir="2700000" algn="tl">
                      <a:srgbClr val="53585F"/>
                    </a:outerShdw>
                  </a:effectLst>
                  <a:latin typeface="+mn-lt"/>
                  <a:ea typeface="+mn-ea"/>
                  <a:cs typeface="+mn-cs"/>
                </a:rPr>
                <a:t>…..</a:t>
              </a:r>
              <a:endParaRPr kumimoji="0" lang="ko-KR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7" name="TextBox 8">
            <a:extLst>
              <a:ext uri="{FF2B5EF4-FFF2-40B4-BE49-F238E27FC236}">
                <a16:creationId xmlns:a16="http://schemas.microsoft.com/office/drawing/2014/main" id="{5DF386AA-2D81-4199-992C-19B19CEE0D7E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76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18" grpId="0" animBg="1"/>
      <p:bldP spid="18" grpId="1" animBg="1"/>
      <p:bldP spid="13" grpId="0" animBg="1"/>
      <p:bldP spid="13" grpId="1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kern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200" kern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ハマンが　いんぼうを　くわだてました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7141F60-1E1D-4A62-8B52-9CC95DA32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6346" r="24801" b="15244"/>
          <a:stretch/>
        </p:blipFill>
        <p:spPr>
          <a:xfrm>
            <a:off x="1727684" y="1363471"/>
            <a:ext cx="5688632" cy="4615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순서도: 대체 처리 12">
            <a:extLst>
              <a:ext uri="{FF2B5EF4-FFF2-40B4-BE49-F238E27FC236}">
                <a16:creationId xmlns:a16="http://schemas.microsoft.com/office/drawing/2014/main" id="{2951B164-C77A-4918-AE25-EAE1111CAD11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ko-KR" sz="3200" dirty="0">
                <a:ln w="0"/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200" dirty="0">
                <a:ln w="0"/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ユダヤじんを　すくいました</a:t>
            </a:r>
            <a:endParaRPr lang="ko-KR" altLang="en-US" sz="3200" dirty="0">
              <a:ln w="0"/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65AA2D-4FE5-46AB-975E-481A4C2240A9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BB796EB-62B2-42F9-AA12-048029D17F3E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けつだんして　おうの　まえに　でた　エステル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순서도: 대체 처리 12">
            <a:extLst>
              <a:ext uri="{FF2B5EF4-FFF2-40B4-BE49-F238E27FC236}">
                <a16:creationId xmlns:a16="http://schemas.microsoft.com/office/drawing/2014/main" id="{2951B164-C77A-4918-AE25-EAE1111CAD11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ユダヤじんを　すくいました</a:t>
            </a:r>
            <a:endParaRPr kumimoji="1" lang="ko-KR" alt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65AA2D-4FE5-46AB-975E-481A4C2240A9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F672D285-ABED-4E93-AF6F-8DC3397F8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t="8289" r="16138" b="15341"/>
          <a:stretch/>
        </p:blipFill>
        <p:spPr>
          <a:xfrm>
            <a:off x="1044215" y="1380553"/>
            <a:ext cx="7018063" cy="4598395"/>
          </a:xfrm>
          <a:prstGeom prst="rect">
            <a:avLst/>
          </a:prstGeom>
        </p:spPr>
      </p:pic>
      <p:sp>
        <p:nvSpPr>
          <p:cNvPr id="4" name="말풍선: 타원형 3">
            <a:extLst>
              <a:ext uri="{FF2B5EF4-FFF2-40B4-BE49-F238E27FC236}">
                <a16:creationId xmlns:a16="http://schemas.microsoft.com/office/drawing/2014/main" id="{17559CF2-FB73-4E44-AA76-E9EF1F59CBDC}"/>
              </a:ext>
            </a:extLst>
          </p:cNvPr>
          <p:cNvSpPr/>
          <p:nvPr/>
        </p:nvSpPr>
        <p:spPr bwMode="auto">
          <a:xfrm>
            <a:off x="17090" y="1380553"/>
            <a:ext cx="4122862" cy="2226247"/>
          </a:xfrm>
          <a:prstGeom prst="wedgeEllipseCallout">
            <a:avLst>
              <a:gd name="adj1" fmla="val 32652"/>
              <a:gd name="adj2" fmla="val 6708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エステル</a:t>
            </a:r>
            <a:r>
              <a:rPr kumimoji="0" lang="en-US" altLang="ko-KR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あいつらが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わたしたちを　ころそうと　いんぼうと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くわだてたのだ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0" name="그림 9" descr="텍스트, 무용수, 스포츠이(가) 표시된 사진&#10;&#10;자동 생성된 설명">
            <a:extLst>
              <a:ext uri="{FF2B5EF4-FFF2-40B4-BE49-F238E27FC236}">
                <a16:creationId xmlns:a16="http://schemas.microsoft.com/office/drawing/2014/main" id="{3D4B91A8-D7E4-4C7D-8949-042D63C19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8" y="-193474"/>
            <a:ext cx="7228123" cy="6306542"/>
          </a:xfrm>
          <a:prstGeom prst="rect">
            <a:avLst/>
          </a:prstGeom>
          <a:noFill/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C94C2C30-A073-423B-A0DB-F052B2B96CBE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068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순서도: 대체 처리 12">
            <a:extLst>
              <a:ext uri="{FF2B5EF4-FFF2-40B4-BE49-F238E27FC236}">
                <a16:creationId xmlns:a16="http://schemas.microsoft.com/office/drawing/2014/main" id="{2951B164-C77A-4918-AE25-EAE1111CAD11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ユダヤじんを　すくいました</a:t>
            </a:r>
            <a:endParaRPr kumimoji="1" lang="ko-KR" alt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65AA2D-4FE5-46AB-975E-481A4C2240A9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AFC3397-F074-44ED-A114-5E1FF4610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0" y="1317750"/>
            <a:ext cx="2558972" cy="2991127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A41B335E-3C4F-4ADC-A87D-6A070ECED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63113"/>
            <a:ext cx="5112568" cy="4322271"/>
          </a:xfrm>
          <a:prstGeom prst="rect">
            <a:avLst/>
          </a:prstGeom>
        </p:spPr>
      </p:pic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ハマンと　ぜんかぞくは　ぼつらく　しました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폭발: 14pt 8">
            <a:extLst>
              <a:ext uri="{FF2B5EF4-FFF2-40B4-BE49-F238E27FC236}">
                <a16:creationId xmlns:a16="http://schemas.microsoft.com/office/drawing/2014/main" id="{0714E19B-5BF2-49C1-BD64-5883B4E5B139}"/>
              </a:ext>
            </a:extLst>
          </p:cNvPr>
          <p:cNvSpPr/>
          <p:nvPr/>
        </p:nvSpPr>
        <p:spPr bwMode="auto">
          <a:xfrm>
            <a:off x="2555776" y="1164201"/>
            <a:ext cx="4135381" cy="2317655"/>
          </a:xfrm>
          <a:prstGeom prst="irregularSeal2">
            <a:avLst/>
          </a:prstGeom>
          <a:solidFill>
            <a:schemeClr val="lt1">
              <a:alpha val="42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solidFill>
                  <a:schemeClr val="dk1">
                    <a:alpha val="58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おしまいだ</a:t>
            </a:r>
            <a:r>
              <a:rPr kumimoji="0" lang="en-US" altLang="ko-KR" sz="3200" kern="0" dirty="0">
                <a:solidFill>
                  <a:schemeClr val="dk1">
                    <a:alpha val="58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3200" kern="0" dirty="0">
              <a:solidFill>
                <a:schemeClr val="dk1">
                  <a:alpha val="58000"/>
                </a:schemeClr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54848C6E-6F29-4C9D-A4A9-C1439F441F9A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88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ko-KR" sz="3200" dirty="0">
                <a:ln w="0"/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200" dirty="0">
                <a:ln w="0"/>
                <a:solidFill>
                  <a:prstClr val="black"/>
                </a:solidFill>
                <a:latin typeface="ＭＳ Ｐゴシック" panose="020B0600070205080204" pitchFamily="50" charset="-128"/>
              </a:rPr>
              <a:t>プリムのひを　まもりました</a:t>
            </a:r>
            <a:endParaRPr lang="ko-KR" altLang="en-US" sz="3200" dirty="0">
              <a:ln w="0"/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사다리꼴 22">
            <a:extLst>
              <a:ext uri="{FF2B5EF4-FFF2-40B4-BE49-F238E27FC236}">
                <a16:creationId xmlns:a16="http://schemas.microsoft.com/office/drawing/2014/main" id="{953C419A-898F-4CD4-A617-10FD01431B11}"/>
              </a:ext>
            </a:extLst>
          </p:cNvPr>
          <p:cNvSpPr/>
          <p:nvPr/>
        </p:nvSpPr>
        <p:spPr bwMode="auto">
          <a:xfrm>
            <a:off x="26690" y="5720089"/>
            <a:ext cx="9072314" cy="1137911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アダルのつきの　</a:t>
            </a:r>
            <a:r>
              <a:rPr kumimoji="0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kumimoji="0" lang="ja-JP" altLang="en-US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にちと　</a:t>
            </a:r>
            <a:r>
              <a:rPr kumimoji="0" lang="en-US" altLang="ja-JP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kumimoji="0" lang="ja-JP" altLang="en-US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にちが　</a:t>
            </a:r>
            <a:endParaRPr kumimoji="0" lang="en-US" altLang="ja-JP" sz="2800" kern="0" dirty="0"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プリムの　ひに　なりました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936E0775-5E80-40E3-835B-80D774BDD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1" y="454726"/>
            <a:ext cx="7528258" cy="5647974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4F2E54F6-A7BD-4303-A863-84F6B345EFF1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204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normalizeH="0" baseline="0" noProof="0" dirty="0">
                <a:ln w="0"/>
                <a:solidFill>
                  <a:prstClr val="black"/>
                </a:solidFill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200" b="0" i="0" u="none" strike="noStrike" kern="1200" cap="none" normalizeH="0" baseline="0" noProof="0" dirty="0">
                <a:ln w="0"/>
                <a:solidFill>
                  <a:prstClr val="black"/>
                </a:solidFill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プリムのひを　まもりました</a:t>
            </a:r>
            <a:endParaRPr kumimoji="1" lang="ko-KR" altLang="en-US" sz="3200" b="0" i="0" u="none" strike="noStrike" kern="1200" cap="none" normalizeH="0" baseline="0" noProof="0" dirty="0">
              <a:ln w="0"/>
              <a:solidFill>
                <a:prstClr val="black"/>
              </a:solidFill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0A06AB7B-690C-4101-8EEC-225D22D84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26" y="1229349"/>
            <a:ext cx="7342348" cy="5506761"/>
          </a:xfrm>
          <a:prstGeom prst="rect">
            <a:avLst/>
          </a:prstGeom>
        </p:spPr>
      </p:pic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4370" y="6085684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kern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おうが　しょかんを　おくりました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4B91263-B11A-4051-B7C8-A554665F25E5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CEA252-8EC4-425E-90A4-40BC70FC1B73}"/>
              </a:ext>
            </a:extLst>
          </p:cNvPr>
          <p:cNvSpPr txBox="1"/>
          <p:nvPr/>
        </p:nvSpPr>
        <p:spPr>
          <a:xfrm rot="20568123">
            <a:off x="2481163" y="2437863"/>
            <a:ext cx="3562186" cy="1982274"/>
          </a:xfrm>
          <a:prstGeom prst="rect">
            <a:avLst/>
          </a:prstGeom>
          <a:solidFill>
            <a:srgbClr val="F6EDD4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60000"/>
              </a:lnSpc>
            </a:pPr>
            <a:endParaRPr kumimoji="1"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lnSpc>
                <a:spcPct val="160000"/>
              </a:lnSpc>
            </a:pP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ユダヤじんは　</a:t>
            </a:r>
            <a:endParaRPr kumimoji="1"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lnSpc>
                <a:spcPct val="160000"/>
              </a:lnSpc>
            </a:pP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いのちを　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まもるために　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lnSpc>
                <a:spcPct val="160000"/>
              </a:lnSpc>
            </a:pP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こうげきする　ものと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たたかい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5307FA-951A-402E-9143-EECD71B5434A}"/>
              </a:ext>
            </a:extLst>
          </p:cNvPr>
          <p:cNvSpPr txBox="1"/>
          <p:nvPr/>
        </p:nvSpPr>
        <p:spPr>
          <a:xfrm rot="20531827">
            <a:off x="3291629" y="4362808"/>
            <a:ext cx="2298187" cy="1405193"/>
          </a:xfrm>
          <a:prstGeom prst="rect">
            <a:avLst/>
          </a:prstGeom>
          <a:solidFill>
            <a:srgbClr val="F5EB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ほろぼし　すべてを　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うばってよい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88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28210</TotalTime>
  <Words>377</Words>
  <Application>Microsoft Office PowerPoint</Application>
  <PresentationFormat>画面に合わせる (4:3)</PresentationFormat>
  <Paragraphs>98</Paragraphs>
  <Slides>12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0" baseType="lpstr">
      <vt:lpstr>굴림</vt:lpstr>
      <vt:lpstr>HY견고딕</vt:lpstr>
      <vt:lpstr>HY중고딕</vt:lpstr>
      <vt:lpstr>HY울릉도B</vt:lpstr>
      <vt:lpstr>맑은 고딕</vt:lpstr>
      <vt:lpstr>ＭＳ Ｐゴシック</vt:lpstr>
      <vt:lpstr>Arial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2115</cp:revision>
  <dcterms:created xsi:type="dcterms:W3CDTF">2008-03-21T01:39:31Z</dcterms:created>
  <dcterms:modified xsi:type="dcterms:W3CDTF">2021-10-29T02:04:56Z</dcterms:modified>
</cp:coreProperties>
</file>