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498" r:id="rId3"/>
    <p:sldId id="483" r:id="rId4"/>
    <p:sldId id="502" r:id="rId5"/>
    <p:sldId id="503" r:id="rId6"/>
    <p:sldId id="493" r:id="rId7"/>
    <p:sldId id="504" r:id="rId8"/>
    <p:sldId id="499" r:id="rId9"/>
    <p:sldId id="505" r:id="rId10"/>
    <p:sldId id="500" r:id="rId11"/>
    <p:sldId id="587" r:id="rId12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98"/>
            <p14:sldId id="483"/>
            <p14:sldId id="502"/>
            <p14:sldId id="503"/>
            <p14:sldId id="493"/>
            <p14:sldId id="504"/>
            <p14:sldId id="499"/>
            <p14:sldId id="505"/>
            <p14:sldId id="500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49" d="100"/>
          <a:sy n="49" d="100"/>
        </p:scale>
        <p:origin x="60" y="12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9600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8180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7961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61174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4504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670302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04408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0022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장난감이(가) 표시된 사진&#10;&#10;자동 생성된 설명">
            <a:extLst>
              <a:ext uri="{FF2B5EF4-FFF2-40B4-BE49-F238E27FC236}">
                <a16:creationId xmlns:a16="http://schemas.microsoft.com/office/drawing/2014/main" id="{7E6EC801-6F5A-463D-8EC1-5AF7E130C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198EECF-DB07-4507-B909-B57CA14045C7}"/>
              </a:ext>
            </a:extLst>
          </p:cNvPr>
          <p:cNvGrpSpPr/>
          <p:nvPr/>
        </p:nvGrpSpPr>
        <p:grpSpPr>
          <a:xfrm>
            <a:off x="948408" y="4224648"/>
            <a:ext cx="4853210" cy="2106234"/>
            <a:chOff x="683568" y="4203086"/>
            <a:chExt cx="4853210" cy="2106234"/>
          </a:xfrm>
        </p:grpSpPr>
        <p:sp>
          <p:nvSpPr>
            <p:cNvPr id="5" name="L 도형 4">
              <a:extLst>
                <a:ext uri="{FF2B5EF4-FFF2-40B4-BE49-F238E27FC236}">
                  <a16:creationId xmlns:a16="http://schemas.microsoft.com/office/drawing/2014/main" id="{7EC652FA-FB5A-49BB-8FAE-A6744A29C6BC}"/>
                </a:ext>
              </a:extLst>
            </p:cNvPr>
            <p:cNvSpPr/>
            <p:nvPr/>
          </p:nvSpPr>
          <p:spPr bwMode="auto">
            <a:xfrm flipV="1">
              <a:off x="683568" y="4653136"/>
              <a:ext cx="576064" cy="1200330"/>
            </a:xfrm>
            <a:prstGeom prst="corner">
              <a:avLst>
                <a:gd name="adj1" fmla="val 15277"/>
                <a:gd name="adj2" fmla="val 15278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2E6AC5D-97D8-41B7-887F-4CB4C625A01E}"/>
                </a:ext>
              </a:extLst>
            </p:cNvPr>
            <p:cNvSpPr/>
            <p:nvPr/>
          </p:nvSpPr>
          <p:spPr bwMode="auto">
            <a:xfrm>
              <a:off x="1216298" y="4203086"/>
              <a:ext cx="2664296" cy="900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L 도형 8">
              <a:extLst>
                <a:ext uri="{FF2B5EF4-FFF2-40B4-BE49-F238E27FC236}">
                  <a16:creationId xmlns:a16="http://schemas.microsoft.com/office/drawing/2014/main" id="{57E95D7E-084F-43B8-B7F0-EB94B0D5F561}"/>
                </a:ext>
              </a:extLst>
            </p:cNvPr>
            <p:cNvSpPr/>
            <p:nvPr/>
          </p:nvSpPr>
          <p:spPr bwMode="auto">
            <a:xfrm flipH="1">
              <a:off x="4960714" y="5589240"/>
              <a:ext cx="576064" cy="720080"/>
            </a:xfrm>
            <a:prstGeom prst="corner">
              <a:avLst>
                <a:gd name="adj1" fmla="val 15277"/>
                <a:gd name="adj2" fmla="val 15279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948408" y="5087329"/>
            <a:ext cx="48300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あらかじめ　あじわった　ネヘミヤ</a:t>
            </a:r>
            <a:endParaRPr lang="en-US" altLang="ko-KR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(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ネヘミヤ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1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しょう</a:t>
            </a:r>
            <a:r>
              <a:rPr lang="ko-KR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1~10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せつ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)</a:t>
            </a:r>
            <a:endParaRPr lang="ko-KR" altLang="en-US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1633246" y="4281385"/>
            <a:ext cx="2360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endParaRPr kumimoji="0" lang="en-US" altLang="ko-KR" sz="24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5</a:t>
            </a:r>
            <a:r>
              <a:rPr kumimoji="0" lang="ja-JP" altLang="en-US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144016"/>
            <a:ext cx="7704162" cy="1484784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しあわせ、かんしゃ、ちから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ko-KR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なかで　じだいを　いかす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レムナントとして　そだちましょう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70423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30907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EB9AA0-B969-42B5-A35C-E72DABB5214D}"/>
              </a:ext>
            </a:extLst>
          </p:cNvPr>
          <p:cNvGrpSpPr/>
          <p:nvPr/>
        </p:nvGrpSpPr>
        <p:grpSpPr>
          <a:xfrm>
            <a:off x="899592" y="1727097"/>
            <a:ext cx="7344816" cy="5133213"/>
            <a:chOff x="899592" y="1727097"/>
            <a:chExt cx="7344816" cy="5133213"/>
          </a:xfrm>
        </p:grpSpPr>
        <p:pic>
          <p:nvPicPr>
            <p:cNvPr id="8" name="그림 7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5DE7A9A7-FF30-4ED8-A685-5A1679601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83"/>
            <a:stretch/>
          </p:blipFill>
          <p:spPr>
            <a:xfrm>
              <a:off x="899592" y="1727097"/>
              <a:ext cx="7344816" cy="5133213"/>
            </a:xfrm>
            <a:prstGeom prst="rect">
              <a:avLst/>
            </a:prstGeom>
          </p:spPr>
        </p:pic>
        <p:pic>
          <p:nvPicPr>
            <p:cNvPr id="12" name="그림 11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C72C781-D250-4969-9819-1AB85218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424" y="4725144"/>
              <a:ext cx="1841152" cy="1835055"/>
            </a:xfrm>
            <a:prstGeom prst="rect">
              <a:avLst/>
            </a:prstGeom>
          </p:spPr>
        </p:pic>
        <p:pic>
          <p:nvPicPr>
            <p:cNvPr id="16" name="그림 15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8B4FA6E5-2534-4908-9402-70EA272C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391" y="4357391"/>
              <a:ext cx="1841152" cy="1835055"/>
            </a:xfrm>
            <a:prstGeom prst="rect">
              <a:avLst/>
            </a:prstGeom>
          </p:spPr>
        </p:pic>
        <p:pic>
          <p:nvPicPr>
            <p:cNvPr id="17" name="그림 16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9F57EC4-1F30-486A-B178-A5F999E5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81128"/>
              <a:ext cx="1841152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みざの　しゅくふくを　あらかじめ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あじわった　ネヘミヤは　せいかつの　げんばで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じっさいてきな　しんこうを　もって　あじわう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まことの　せいこうしゃ（３サミット）でした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わたしの　せいかつ　げんばで　くずれた　れいてきな　じょうへきを　しっかり　たてていく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おくぎを　かいふくしよう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せいりして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626"/>
            <a:ext cx="7704162" cy="101860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おさない　ときから　いのりを　しる　</a:t>
            </a:r>
            <a:endParaRPr lang="en-US" altLang="ja-JP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レムナント！</a:t>
            </a:r>
            <a:endParaRPr lang="ko-KR" alt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 descr="실내, 장난감이(가) 표시된 사진&#10;&#10;자동 생성된 설명">
            <a:extLst>
              <a:ext uri="{FF2B5EF4-FFF2-40B4-BE49-F238E27FC236}">
                <a16:creationId xmlns:a16="http://schemas.microsoft.com/office/drawing/2014/main" id="{21B7446B-54B5-4F18-A024-ED8597151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2256"/>
            <a:ext cx="4896544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62EF4-BE1B-4BB1-ABE3-6A2F8483F7B5}"/>
              </a:ext>
            </a:extLst>
          </p:cNvPr>
          <p:cNvSpPr txBox="1"/>
          <p:nvPr/>
        </p:nvSpPr>
        <p:spPr>
          <a:xfrm rot="788910">
            <a:off x="357667" y="2089192"/>
            <a:ext cx="5144357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latin typeface="+mn-ea"/>
                <a:ea typeface="+mn-ea"/>
              </a:rPr>
              <a:t>げんばを　あじわった　ネヘミヤ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8" name="순서도: 다른 페이지 연결선 7">
            <a:extLst>
              <a:ext uri="{FF2B5EF4-FFF2-40B4-BE49-F238E27FC236}">
                <a16:creationId xmlns:a16="http://schemas.microsoft.com/office/drawing/2014/main" id="{C8A6F789-2208-44FD-A6FE-81DCAADE5102}"/>
              </a:ext>
            </a:extLst>
          </p:cNvPr>
          <p:cNvSpPr/>
          <p:nvPr/>
        </p:nvSpPr>
        <p:spPr bwMode="auto">
          <a:xfrm>
            <a:off x="5787430" y="1767926"/>
            <a:ext cx="2767558" cy="1368640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れいてき</a:t>
            </a:r>
            <a:endParaRPr kumimoji="0" lang="en-US" altLang="ja-JP" sz="3600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サミット</a:t>
            </a:r>
            <a:endParaRPr kumimoji="0" lang="ko-KR" altLang="en-US" sz="4400" kern="0" dirty="0">
              <a:latin typeface="+mn-ea"/>
            </a:endParaRPr>
          </a:p>
        </p:txBody>
      </p:sp>
      <p:sp>
        <p:nvSpPr>
          <p:cNvPr id="10" name="순서도: 다른 페이지 연결선 9">
            <a:extLst>
              <a:ext uri="{FF2B5EF4-FFF2-40B4-BE49-F238E27FC236}">
                <a16:creationId xmlns:a16="http://schemas.microsoft.com/office/drawing/2014/main" id="{06923F0B-6BBC-46ED-B795-29D18EA8909F}"/>
              </a:ext>
            </a:extLst>
          </p:cNvPr>
          <p:cNvSpPr/>
          <p:nvPr/>
        </p:nvSpPr>
        <p:spPr bwMode="auto">
          <a:xfrm>
            <a:off x="5787430" y="3307304"/>
            <a:ext cx="2767558" cy="1379635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ぎのう</a:t>
            </a:r>
            <a:endParaRPr kumimoji="0" lang="en-US" altLang="ja-JP" sz="3600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サミット</a:t>
            </a:r>
            <a:endParaRPr kumimoji="0" lang="ko-KR" altLang="en-US" sz="4400" kern="0" dirty="0">
              <a:latin typeface="+mn-ea"/>
            </a:endParaRPr>
          </a:p>
        </p:txBody>
      </p:sp>
      <p:sp>
        <p:nvSpPr>
          <p:cNvPr id="11" name="순서도: 다른 페이지 연결선 10">
            <a:extLst>
              <a:ext uri="{FF2B5EF4-FFF2-40B4-BE49-F238E27FC236}">
                <a16:creationId xmlns:a16="http://schemas.microsoft.com/office/drawing/2014/main" id="{A4A38964-0EA2-41D6-AFD8-E304509D46A5}"/>
              </a:ext>
            </a:extLst>
          </p:cNvPr>
          <p:cNvSpPr/>
          <p:nvPr/>
        </p:nvSpPr>
        <p:spPr bwMode="auto">
          <a:xfrm>
            <a:off x="5787430" y="4857677"/>
            <a:ext cx="2767558" cy="1379635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ぶんか</a:t>
            </a:r>
            <a:endParaRPr kumimoji="0" lang="en-US" altLang="ja-JP" sz="3600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サミット</a:t>
            </a:r>
            <a:endParaRPr kumimoji="0" lang="ko-KR" altLang="en-US" sz="4400" kern="0" dirty="0">
              <a:latin typeface="+mn-ea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0D2E266-F1CF-41C9-9B64-5BA9D48858D0}"/>
              </a:ext>
            </a:extLst>
          </p:cNvPr>
          <p:cNvSpPr txBox="1"/>
          <p:nvPr/>
        </p:nvSpPr>
        <p:spPr>
          <a:xfrm>
            <a:off x="0" y="134145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じょろん</a:t>
            </a:r>
            <a:endParaRPr lang="ko-KR" altLang="en-US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04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2" grpId="0"/>
      <p:bldP spid="8" grpId="0" animBg="1"/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lvl="0" indent="-514350">
              <a:buAutoNum type="arabicPeriod"/>
              <a:defRPr/>
            </a:pPr>
            <a:r>
              <a:rPr lang="ja-JP" altLang="en-US" sz="3200" dirty="0">
                <a:ln w="0"/>
                <a:solidFill>
                  <a:prstClr val="black"/>
                </a:solidFill>
                <a:latin typeface="+mn-ea"/>
              </a:rPr>
              <a:t>ネヘミヤは　せいこうした　ひとでした</a:t>
            </a:r>
            <a:endParaRPr lang="en-US" altLang="ko-KR" sz="3200" dirty="0">
              <a:ln w="0"/>
              <a:solidFill>
                <a:prstClr val="black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919A2A-2BB3-431D-AD96-F863F08D4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98587"/>
            <a:ext cx="3125563" cy="4077769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ネヘミヤの　なまえ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1" name="그림 20" descr="텍스트, 일몰, 실루엣이(가) 표시된 사진&#10;&#10;자동 생성된 설명">
            <a:extLst>
              <a:ext uri="{FF2B5EF4-FFF2-40B4-BE49-F238E27FC236}">
                <a16:creationId xmlns:a16="http://schemas.microsoft.com/office/drawing/2014/main" id="{C407017D-58FA-4836-ABDF-9830CC4450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88" y="2536554"/>
            <a:ext cx="5244145" cy="31378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759F7F-E86D-4A47-9764-BBB3F137D0A6}"/>
              </a:ext>
            </a:extLst>
          </p:cNvPr>
          <p:cNvSpPr txBox="1"/>
          <p:nvPr/>
        </p:nvSpPr>
        <p:spPr>
          <a:xfrm>
            <a:off x="4716016" y="3067503"/>
            <a:ext cx="2746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altLang="ko-KR" sz="4000" b="0" i="0" dirty="0">
                <a:solidFill>
                  <a:schemeClr val="bg1"/>
                </a:solidFill>
                <a:effectLst/>
                <a:latin typeface="Apple SD Gothic Neo"/>
              </a:rPr>
              <a:t>ספר נחמיה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034858-48A7-4AF0-BDE9-666E5989F28E}"/>
              </a:ext>
            </a:extLst>
          </p:cNvPr>
          <p:cNvSpPr txBox="1"/>
          <p:nvPr/>
        </p:nvSpPr>
        <p:spPr>
          <a:xfrm>
            <a:off x="4467900" y="3781270"/>
            <a:ext cx="33201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FFFF00"/>
                </a:solidFill>
                <a:latin typeface="+mn-ea"/>
                <a:ea typeface="+mn-ea"/>
              </a:rPr>
              <a:t>しゅは　なぐさめて</a:t>
            </a:r>
            <a:endParaRPr lang="en-US" altLang="ja-JP" sz="32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3200" dirty="0">
                <a:solidFill>
                  <a:srgbClr val="FFFF00"/>
                </a:solidFill>
                <a:latin typeface="+mn-ea"/>
                <a:ea typeface="+mn-ea"/>
              </a:rPr>
              <a:t>くださった</a:t>
            </a:r>
            <a:endParaRPr lang="ko-KR" altLang="en-US" sz="3200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D1F90AB-A44D-4115-B31C-26C1D937E3D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  <p:bldP spid="26" grpId="0"/>
      <p:bldP spid="26" grpId="1"/>
      <p:bldP spid="27" grpId="0"/>
      <p:bldP spid="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48FC05C-A410-4597-8167-891C91A2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83630"/>
            <a:ext cx="7567300" cy="4827942"/>
          </a:xfrm>
          <a:prstGeom prst="rect">
            <a:avLst/>
          </a:prstGeom>
        </p:spPr>
      </p:pic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ネヘミヤは　せいこうした　ひとでした</a:t>
            </a:r>
            <a:endParaRPr kumimoji="1" lang="en-US" altLang="ko-KR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919A2A-2BB3-431D-AD96-F863F08D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879" y="1699577"/>
            <a:ext cx="3125563" cy="4077769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ネヘミヤの　なまえ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사다리꼴 9">
            <a:extLst>
              <a:ext uri="{FF2B5EF4-FFF2-40B4-BE49-F238E27FC236}">
                <a16:creationId xmlns:a16="http://schemas.microsoft.com/office/drawing/2014/main" id="{A2E5E8B7-0F58-4A34-A7BE-217F2E96BDC4}"/>
              </a:ext>
            </a:extLst>
          </p:cNvPr>
          <p:cNvSpPr/>
          <p:nvPr/>
        </p:nvSpPr>
        <p:spPr bwMode="auto">
          <a:xfrm>
            <a:off x="37976" y="5646986"/>
            <a:ext cx="9072314" cy="1211014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ゼルバベルと　ともに　ほりょから　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きかん　した　しどうしゃ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생각 풍선: 구름 모양 5">
            <a:extLst>
              <a:ext uri="{FF2B5EF4-FFF2-40B4-BE49-F238E27FC236}">
                <a16:creationId xmlns:a16="http://schemas.microsoft.com/office/drawing/2014/main" id="{867534E3-2EC6-408A-88C1-E7DA18FCA583}"/>
              </a:ext>
            </a:extLst>
          </p:cNvPr>
          <p:cNvSpPr/>
          <p:nvPr/>
        </p:nvSpPr>
        <p:spPr bwMode="auto">
          <a:xfrm>
            <a:off x="180206" y="1330845"/>
            <a:ext cx="3413937" cy="2274848"/>
          </a:xfrm>
          <a:prstGeom prst="cloudCallout">
            <a:avLst>
              <a:gd name="adj1" fmla="val 67938"/>
              <a:gd name="adj2" fmla="val 5138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いこう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エルサレムへ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F2CEBE6-CC8B-4834-9D43-A01EAF2780B2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83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0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DC37B47F-8F7F-411E-883C-444BD218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3" y="3186688"/>
            <a:ext cx="9342510" cy="3775130"/>
          </a:xfrm>
          <a:prstGeom prst="rect">
            <a:avLst/>
          </a:prstGeom>
        </p:spPr>
      </p:pic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ネヘミヤは　せいこうした　ひとでした</a:t>
            </a:r>
            <a:endParaRPr kumimoji="1" lang="en-US" altLang="ko-KR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>
            <a:extLst>
              <a:ext uri="{FF2B5EF4-FFF2-40B4-BE49-F238E27FC236}">
                <a16:creationId xmlns:a16="http://schemas.microsoft.com/office/drawing/2014/main" id="{A2E5E8B7-0F58-4A34-A7BE-217F2E96BDC4}"/>
              </a:ext>
            </a:extLst>
          </p:cNvPr>
          <p:cNvSpPr/>
          <p:nvPr/>
        </p:nvSpPr>
        <p:spPr bwMode="auto">
          <a:xfrm>
            <a:off x="35843" y="5623035"/>
            <a:ext cx="9072314" cy="1234965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　じょうへき　けんせつの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せきにんしゃ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919A2A-2BB3-431D-AD96-F863F08D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" y="1752151"/>
            <a:ext cx="3125563" cy="4077769"/>
          </a:xfrm>
          <a:prstGeom prst="rect">
            <a:avLst/>
          </a:prstGeom>
        </p:spPr>
      </p:pic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22273A89-E631-4947-8D9B-F8D6F394E7FB}"/>
              </a:ext>
            </a:extLst>
          </p:cNvPr>
          <p:cNvSpPr/>
          <p:nvPr/>
        </p:nvSpPr>
        <p:spPr bwMode="auto">
          <a:xfrm>
            <a:off x="3779912" y="1700808"/>
            <a:ext cx="4608512" cy="2064280"/>
          </a:xfrm>
          <a:prstGeom prst="wedgeEllipseCallout">
            <a:avLst>
              <a:gd name="adj1" fmla="val -78849"/>
              <a:gd name="adj2" fmla="val 442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くずれた　じょうへきを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かいふくさせて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D8914069-8FB7-4F73-8E99-4C9D3E731831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3399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003A62D-E729-4224-99E9-D9EDDA6EB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3" y="3186688"/>
            <a:ext cx="9342510" cy="377513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DEB2B71-E82C-4FBA-9899-87F6D3898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87" y="2760558"/>
            <a:ext cx="2240691" cy="208865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43C676B-6970-4AE3-B84B-13B9902EF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3" y="3777479"/>
            <a:ext cx="2240691" cy="2088657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じょうえき　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いけんを　ぼうがいしました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82977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　さいけんが　ちゅうだんしました</a:t>
            </a:r>
            <a:endParaRPr lang="ko-KR" altLang="en-US" sz="3200" dirty="0">
              <a:ln w="0"/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65892FD2-04A2-44B2-99A3-30B5895E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90" y="2928231"/>
            <a:ext cx="2240691" cy="208865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9D9806A-E823-4540-BAB9-0E22B70E502E}"/>
              </a:ext>
            </a:extLst>
          </p:cNvPr>
          <p:cNvGrpSpPr/>
          <p:nvPr/>
        </p:nvGrpSpPr>
        <p:grpSpPr>
          <a:xfrm>
            <a:off x="3068950" y="1366789"/>
            <a:ext cx="2376986" cy="2418734"/>
            <a:chOff x="3068950" y="1366789"/>
            <a:chExt cx="2376986" cy="2418734"/>
          </a:xfrm>
        </p:grpSpPr>
        <p:sp>
          <p:nvSpPr>
            <p:cNvPr id="17" name="말풍선: 타원형 16">
              <a:extLst>
                <a:ext uri="{FF2B5EF4-FFF2-40B4-BE49-F238E27FC236}">
                  <a16:creationId xmlns:a16="http://schemas.microsoft.com/office/drawing/2014/main" id="{A5DD5F74-4316-4082-90C0-B58D1561C33D}"/>
                </a:ext>
              </a:extLst>
            </p:cNvPr>
            <p:cNvSpPr/>
            <p:nvPr/>
          </p:nvSpPr>
          <p:spPr bwMode="auto">
            <a:xfrm>
              <a:off x="3068950" y="1366789"/>
              <a:ext cx="2376986" cy="2418734"/>
            </a:xfrm>
            <a:prstGeom prst="wedgeEllipseCallout">
              <a:avLst>
                <a:gd name="adj1" fmla="val 64632"/>
                <a:gd name="adj2" fmla="val 82049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ACAE84F-984F-4996-8B13-5EED19CFE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4" t="-250" r="37409" b="56412"/>
            <a:stretch/>
          </p:blipFill>
          <p:spPr>
            <a:xfrm>
              <a:off x="3131840" y="1401268"/>
              <a:ext cx="2251207" cy="234977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C9335C8-0FDE-4622-B245-862576F3F808}"/>
              </a:ext>
            </a:extLst>
          </p:cNvPr>
          <p:cNvGrpSpPr/>
          <p:nvPr/>
        </p:nvGrpSpPr>
        <p:grpSpPr>
          <a:xfrm>
            <a:off x="6649697" y="1371788"/>
            <a:ext cx="2376986" cy="2418734"/>
            <a:chOff x="6649697" y="1371788"/>
            <a:chExt cx="2376986" cy="2418734"/>
          </a:xfrm>
        </p:grpSpPr>
        <p:sp>
          <p:nvSpPr>
            <p:cNvPr id="19" name="말풍선: 타원형 18">
              <a:extLst>
                <a:ext uri="{FF2B5EF4-FFF2-40B4-BE49-F238E27FC236}">
                  <a16:creationId xmlns:a16="http://schemas.microsoft.com/office/drawing/2014/main" id="{609A02C5-70DA-4596-A031-017B46CBA8F1}"/>
                </a:ext>
              </a:extLst>
            </p:cNvPr>
            <p:cNvSpPr/>
            <p:nvPr/>
          </p:nvSpPr>
          <p:spPr bwMode="auto">
            <a:xfrm>
              <a:off x="6649697" y="1371788"/>
              <a:ext cx="2376986" cy="2418734"/>
            </a:xfrm>
            <a:prstGeom prst="wedgeEllipseCallout">
              <a:avLst>
                <a:gd name="adj1" fmla="val -69207"/>
                <a:gd name="adj2" fmla="val 82837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" name="그림 4" descr="텍스트이(가) 표시된 사진&#10;&#10;자동 생성된 설명">
              <a:extLst>
                <a:ext uri="{FF2B5EF4-FFF2-40B4-BE49-F238E27FC236}">
                  <a16:creationId xmlns:a16="http://schemas.microsoft.com/office/drawing/2014/main" id="{6ED44293-6198-44D9-AFD0-DBF5BFB5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587" y="1389022"/>
              <a:ext cx="2251207" cy="234977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674AEB0-5238-4AE7-AE83-745806EB3727}"/>
              </a:ext>
            </a:extLst>
          </p:cNvPr>
          <p:cNvGrpSpPr/>
          <p:nvPr/>
        </p:nvGrpSpPr>
        <p:grpSpPr>
          <a:xfrm>
            <a:off x="345916" y="2382005"/>
            <a:ext cx="2376986" cy="2418734"/>
            <a:chOff x="251520" y="2389250"/>
            <a:chExt cx="2376986" cy="2418734"/>
          </a:xfrm>
        </p:grpSpPr>
        <p:sp>
          <p:nvSpPr>
            <p:cNvPr id="10" name="말풍선: 타원형 9">
              <a:extLst>
                <a:ext uri="{FF2B5EF4-FFF2-40B4-BE49-F238E27FC236}">
                  <a16:creationId xmlns:a16="http://schemas.microsoft.com/office/drawing/2014/main" id="{7B69880A-27F3-4CE4-8459-C4D2E70D994F}"/>
                </a:ext>
              </a:extLst>
            </p:cNvPr>
            <p:cNvSpPr/>
            <p:nvPr/>
          </p:nvSpPr>
          <p:spPr bwMode="auto">
            <a:xfrm>
              <a:off x="251520" y="2389250"/>
              <a:ext cx="2376986" cy="2418734"/>
            </a:xfrm>
            <a:prstGeom prst="wedgeEllipseCallout">
              <a:avLst>
                <a:gd name="adj1" fmla="val 73849"/>
                <a:gd name="adj2" fmla="val 76142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49224EF-6064-4F40-83EB-D69A61DEA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59" t="19973" r="34316" b="52167"/>
            <a:stretch/>
          </p:blipFill>
          <p:spPr>
            <a:xfrm>
              <a:off x="322806" y="2420646"/>
              <a:ext cx="2251207" cy="235594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4DDB336-B8B0-45AD-A933-0A1CE245C24B}"/>
              </a:ext>
            </a:extLst>
          </p:cNvPr>
          <p:cNvSpPr txBox="1"/>
          <p:nvPr/>
        </p:nvSpPr>
        <p:spPr>
          <a:xfrm rot="21200395">
            <a:off x="794444" y="4983425"/>
            <a:ext cx="170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アモン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9D1041-11BA-4AA5-83E7-19995EE28D69}"/>
              </a:ext>
            </a:extLst>
          </p:cNvPr>
          <p:cNvSpPr txBox="1"/>
          <p:nvPr/>
        </p:nvSpPr>
        <p:spPr>
          <a:xfrm rot="21200395">
            <a:off x="3615258" y="4143808"/>
            <a:ext cx="1829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ホロン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E60707-90AA-4DD8-8FD3-54C14D812C28}"/>
              </a:ext>
            </a:extLst>
          </p:cNvPr>
          <p:cNvSpPr txBox="1"/>
          <p:nvPr/>
        </p:nvSpPr>
        <p:spPr>
          <a:xfrm rot="21200395">
            <a:off x="6682904" y="3948717"/>
            <a:ext cx="2464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サマリヤ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D87DC94-3EE1-4A86-AF34-BD2F55DB138A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3" grpId="0" animBg="1"/>
      <p:bldP spid="14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벽돌, 건물, 실외, 키큰이(가) 표시된 사진&#10;&#10;자동 생성된 설명">
            <a:extLst>
              <a:ext uri="{FF2B5EF4-FFF2-40B4-BE49-F238E27FC236}">
                <a16:creationId xmlns:a16="http://schemas.microsoft.com/office/drawing/2014/main" id="{FD5A52B0-8B06-458A-97F1-18469C52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0"/>
            <a:ext cx="10459785" cy="6858000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003A62D-E729-4224-99E9-D9EDDA6EB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3" y="3186688"/>
            <a:ext cx="9342510" cy="3775130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5877272"/>
            <a:ext cx="9072314" cy="1008112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アルタシャスタおうが　じょうへき　さいけんを　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82977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lang="ja-JP" altLang="en-US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　さいけんが　ちゅうだんしました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4267826A-BE57-4523-9BC8-0FBE9BDE86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6" r="31436" b="63927"/>
          <a:stretch/>
        </p:blipFill>
        <p:spPr>
          <a:xfrm>
            <a:off x="2951820" y="1735741"/>
            <a:ext cx="3240360" cy="3193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64145720-8E71-4F3C-8EAD-4122C597B057}"/>
              </a:ext>
            </a:extLst>
          </p:cNvPr>
          <p:cNvSpPr/>
          <p:nvPr/>
        </p:nvSpPr>
        <p:spPr bwMode="auto">
          <a:xfrm>
            <a:off x="4547823" y="4226093"/>
            <a:ext cx="4391794" cy="1655990"/>
          </a:xfrm>
          <a:prstGeom prst="wedgeRoundRectCallout">
            <a:avLst>
              <a:gd name="adj1" fmla="val -47828"/>
              <a:gd name="adj2" fmla="val -91635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エルサレムの　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じょうへき　さいけんを　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すぐに　すすめなさい！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8" name="사다리꼴 27">
            <a:extLst>
              <a:ext uri="{FF2B5EF4-FFF2-40B4-BE49-F238E27FC236}">
                <a16:creationId xmlns:a16="http://schemas.microsoft.com/office/drawing/2014/main" id="{030A17B1-2C7D-4EE8-A7DF-3AF580937437}"/>
              </a:ext>
            </a:extLst>
          </p:cNvPr>
          <p:cNvSpPr/>
          <p:nvPr/>
        </p:nvSpPr>
        <p:spPr bwMode="auto">
          <a:xfrm>
            <a:off x="51413" y="6014863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じょうへき　さいけん　こうじが　はじまりました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43F12C3-2818-4711-8782-18806B2C6974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2" grpId="0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サヌバラテの　ぼうがいを　しりぞけました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ネヘミヤは　じゅうような　やくわりを　</a:t>
            </a:r>
            <a:endParaRPr kumimoji="1" lang="en-US" altLang="ja-JP" sz="32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9BC4874-49B4-4B00-9A1D-5C985BDC9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-250" r="37409" b="56412"/>
          <a:stretch/>
        </p:blipFill>
        <p:spPr>
          <a:xfrm>
            <a:off x="1259632" y="1541292"/>
            <a:ext cx="3617042" cy="3775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4FB9D69-617E-417F-9623-DBF50F74F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9" t="19973" r="34316" b="52167"/>
          <a:stretch/>
        </p:blipFill>
        <p:spPr>
          <a:xfrm>
            <a:off x="1259632" y="1533752"/>
            <a:ext cx="3617041" cy="3775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사다리꼴 20">
            <a:extLst>
              <a:ext uri="{FF2B5EF4-FFF2-40B4-BE49-F238E27FC236}">
                <a16:creationId xmlns:a16="http://schemas.microsoft.com/office/drawing/2014/main" id="{B2D3D16B-BB25-4861-A287-2762BCF76488}"/>
              </a:ext>
            </a:extLst>
          </p:cNvPr>
          <p:cNvSpPr/>
          <p:nvPr/>
        </p:nvSpPr>
        <p:spPr bwMode="auto">
          <a:xfrm>
            <a:off x="35843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アモンじん　トビヤの　ぼうがいを　しりぞけました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3C32A889-33AF-4064-8161-D2808F9F5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526212"/>
            <a:ext cx="3617040" cy="3775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사다리꼴 24">
            <a:extLst>
              <a:ext uri="{FF2B5EF4-FFF2-40B4-BE49-F238E27FC236}">
                <a16:creationId xmlns:a16="http://schemas.microsoft.com/office/drawing/2014/main" id="{C1589D3F-9F79-4C68-8D9A-D97BA6180C12}"/>
              </a:ext>
            </a:extLst>
          </p:cNvPr>
          <p:cNvSpPr/>
          <p:nvPr/>
        </p:nvSpPr>
        <p:spPr bwMode="auto">
          <a:xfrm>
            <a:off x="35843" y="6072341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サマリヤじんの　ぼうがいを　しりぞけました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AF5D9B2-B4DA-4329-B892-C62E026FF230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CD0E5A4-7CAB-4376-8E7B-0D921812FB7D}"/>
              </a:ext>
            </a:extLst>
          </p:cNvPr>
          <p:cNvGrpSpPr/>
          <p:nvPr/>
        </p:nvGrpSpPr>
        <p:grpSpPr>
          <a:xfrm>
            <a:off x="5504977" y="1837685"/>
            <a:ext cx="3457320" cy="3085769"/>
            <a:chOff x="5352577" y="1685285"/>
            <a:chExt cx="3457320" cy="3085769"/>
          </a:xfrm>
        </p:grpSpPr>
        <p:pic>
          <p:nvPicPr>
            <p:cNvPr id="23" name="그래픽 2">
              <a:extLst>
                <a:ext uri="{FF2B5EF4-FFF2-40B4-BE49-F238E27FC236}">
                  <a16:creationId xmlns:a16="http://schemas.microsoft.com/office/drawing/2014/main" id="{5A392244-C761-4550-AFF2-2085C577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4128" y="1685285"/>
              <a:ext cx="3085769" cy="3085769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2F9F0B2-F560-4BDF-B19B-241AD8574D79}"/>
                </a:ext>
              </a:extLst>
            </p:cNvPr>
            <p:cNvSpPr txBox="1"/>
            <p:nvPr/>
          </p:nvSpPr>
          <p:spPr>
            <a:xfrm rot="2654992">
              <a:off x="5352577" y="2962064"/>
              <a:ext cx="2261061" cy="461665"/>
            </a:xfrm>
            <a:prstGeom prst="rect">
              <a:avLst/>
            </a:prstGeom>
            <a:solidFill>
              <a:srgbClr val="F79646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いのりの　おくぎ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6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7.40741E-7 L 2.77778E-6 -7.40741E-7 " pathEditMode="relative" rAng="0" ptsTypes="AA">
                                      <p:cBhvr>
                                        <p:cTn id="42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8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96296E-6 L -3.33333E-6 2.96296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0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1.38889E-6 0.00024 C 0.00486 0.0338 0.00712 0.03473 -1.38889E-6 0.07269 C -0.00069 0.07871 -0.00382 0.08403 -0.0066 0.08912 C -0.01076 0.09723 -0.01458 0.10556 -0.02048 0.1125 C -0.03298 0.12709 -0.0592 0.14931 -0.07708 0.15764 C -0.0908 0.16436 -0.10555 0.16783 -0.11979 0.17315 C -0.13611 0.1713 -0.15312 0.175 -0.16823 0.16875 C -0.41614 0.0669 -0.2368 0.12107 -0.41042 0.0426 C -0.43489 0.03172 -0.45937 0.02107 -0.48368 0.00973 C -0.51545 -0.00578 -0.5441 -0.02963 -0.57882 -0.03819 L -0.5901 -0.04074 " pathEditMode="relative" rAng="0" ptsTypes="AAAAAAAAAAAA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A3EB93CE-2021-456E-82F6-41B18CB6C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4" y="1183630"/>
            <a:ext cx="8234164" cy="5726224"/>
          </a:xfrm>
          <a:prstGeom prst="rect">
            <a:avLst/>
          </a:prstGeom>
        </p:spPr>
      </p:pic>
      <p:pic>
        <p:nvPicPr>
          <p:cNvPr id="16" name="그림 15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333BECFB-2935-4122-ABBC-9E331181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18" y="1916832"/>
            <a:ext cx="9324528" cy="5369210"/>
          </a:xfrm>
          <a:prstGeom prst="rect">
            <a:avLst/>
          </a:prstGeom>
        </p:spPr>
      </p:pic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2951B164-C77A-4918-AE25-EAE1111CAD11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3.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ネヘミヤは　じゅうような　やくわりを　</a:t>
            </a:r>
            <a:endParaRPr kumimoji="1" lang="en-US" altLang="ja-JP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しました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65AA2D-4FE5-46AB-975E-481A4C2240A9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폭발: 14pt 3">
            <a:extLst>
              <a:ext uri="{FF2B5EF4-FFF2-40B4-BE49-F238E27FC236}">
                <a16:creationId xmlns:a16="http://schemas.microsoft.com/office/drawing/2014/main" id="{76BF3640-4038-4215-AD10-2D5E6F8EF8DC}"/>
              </a:ext>
            </a:extLst>
          </p:cNvPr>
          <p:cNvSpPr/>
          <p:nvPr/>
        </p:nvSpPr>
        <p:spPr bwMode="auto">
          <a:xfrm>
            <a:off x="2699792" y="3789040"/>
            <a:ext cx="5664596" cy="3096344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わたしたちを　すくってください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たみの　さけびを　きいて　かっとうを　かいけつ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C3192F9F-1DCB-406F-A4B9-8DB284407AAA}"/>
              </a:ext>
            </a:extLst>
          </p:cNvPr>
          <p:cNvSpPr/>
          <p:nvPr/>
        </p:nvSpPr>
        <p:spPr bwMode="auto">
          <a:xfrm>
            <a:off x="4283968" y="908720"/>
            <a:ext cx="4512468" cy="2160240"/>
          </a:xfrm>
          <a:prstGeom prst="wedgeEllipseCallout">
            <a:avLst>
              <a:gd name="adj1" fmla="val -56160"/>
              <a:gd name="adj2" fmla="val 6319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わたしに　あなたがたを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たすけよと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いわれました！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2F0D31C-086A-4AEE-A29D-E1BE20D320F0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95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28497</TotalTime>
  <Words>361</Words>
  <Application>Microsoft Office PowerPoint</Application>
  <PresentationFormat>画面に合わせる (4:3)</PresentationFormat>
  <Paragraphs>94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Apple SD Gothic Neo</vt:lpstr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2128</cp:revision>
  <dcterms:created xsi:type="dcterms:W3CDTF">2008-03-21T01:39:31Z</dcterms:created>
  <dcterms:modified xsi:type="dcterms:W3CDTF">2021-10-29T03:01:03Z</dcterms:modified>
</cp:coreProperties>
</file>