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9" r:id="rId2"/>
    <p:sldId id="522" r:id="rId3"/>
    <p:sldId id="523" r:id="rId4"/>
    <p:sldId id="524" r:id="rId5"/>
    <p:sldId id="506" r:id="rId6"/>
    <p:sldId id="483" r:id="rId7"/>
    <p:sldId id="517" r:id="rId8"/>
    <p:sldId id="509" r:id="rId9"/>
    <p:sldId id="519" r:id="rId10"/>
    <p:sldId id="520" r:id="rId11"/>
    <p:sldId id="511" r:id="rId12"/>
    <p:sldId id="510" r:id="rId13"/>
    <p:sldId id="521" r:id="rId14"/>
    <p:sldId id="588" r:id="rId15"/>
    <p:sldId id="587" r:id="rId16"/>
  </p:sldIdLst>
  <p:sldSz cx="9144000" cy="6858000" type="screen4x3"/>
  <p:notesSz cx="7004050" cy="929005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C96FC5E6-870C-4CA0-AFB2-2CF6382295CE}">
          <p14:sldIdLst>
            <p14:sldId id="259"/>
            <p14:sldId id="522"/>
            <p14:sldId id="523"/>
            <p14:sldId id="524"/>
            <p14:sldId id="506"/>
            <p14:sldId id="483"/>
            <p14:sldId id="517"/>
            <p14:sldId id="509"/>
            <p14:sldId id="519"/>
            <p14:sldId id="520"/>
            <p14:sldId id="511"/>
            <p14:sldId id="510"/>
            <p14:sldId id="521"/>
            <p14:sldId id="588"/>
            <p14:sldId id="587"/>
          </p14:sldIdLst>
        </p14:section>
        <p14:section name="제목 없는 구역" id="{0D67D9B7-D75C-46E6-B1D2-C36E4ADAE29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826" initials="1" lastIdx="1" clrIdx="0">
    <p:extLst>
      <p:ext uri="{19B8F6BF-5375-455C-9EA6-DF929625EA0E}">
        <p15:presenceInfo xmlns:p15="http://schemas.microsoft.com/office/powerpoint/2012/main" userId="S::1826@keyexprress.club::7c16b410-f27d-4f28-a48e-19871afca9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646"/>
    <a:srgbClr val="C2DCFF"/>
    <a:srgbClr val="D4D4D4"/>
    <a:srgbClr val="FFC1C0"/>
    <a:srgbClr val="B8D6FF"/>
    <a:srgbClr val="9BBB59"/>
    <a:srgbClr val="C0504D"/>
    <a:srgbClr val="4F81BD"/>
    <a:srgbClr val="5F8DF3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3" autoAdjust="0"/>
    <p:restoredTop sz="93955" autoAdjust="0"/>
  </p:normalViewPr>
  <p:slideViewPr>
    <p:cSldViewPr>
      <p:cViewPr varScale="1">
        <p:scale>
          <a:sx n="77" d="100"/>
          <a:sy n="77" d="100"/>
        </p:scale>
        <p:origin x="126" y="7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32B07B0-F652-4E62-955C-7E3C4761B03E}" type="datetimeFigureOut">
              <a:rPr lang="ko-KR" altLang="en-US"/>
              <a:pPr>
                <a:defRPr/>
              </a:pPr>
              <a:t>2021-11-12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62EB21B-85CD-464E-A575-A2FD459B4D6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EE5CA66-2304-4544-86FB-D11B9FEE2FED}" type="datetimeFigureOut">
              <a:rPr lang="ko-KR" altLang="en-US"/>
              <a:pPr>
                <a:defRPr/>
              </a:pPr>
              <a:t>2021-11-12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0088" y="4411663"/>
            <a:ext cx="5603875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ADA6992-C13F-44F5-98E4-943CB8B28AD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DA6992-C13F-44F5-98E4-943CB8B28ADE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75431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427597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150602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4917532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9790550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CDE2F2-D0B9-4F36-9CAA-0EFF56D09E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983339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291849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956498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176073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864337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226451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953304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573681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2021-11-12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2021-11-12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2021-11-12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2021-11-12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2021-11-12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2021-11-12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2021-11-12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2021-11-12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2021-11-12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2021-11-12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2021-11-12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2021-11-12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16" r:id="rId1"/>
    <p:sldLayoutId id="2147486717" r:id="rId2"/>
    <p:sldLayoutId id="2147486718" r:id="rId3"/>
    <p:sldLayoutId id="2147486719" r:id="rId4"/>
    <p:sldLayoutId id="2147486720" r:id="rId5"/>
    <p:sldLayoutId id="2147486721" r:id="rId6"/>
    <p:sldLayoutId id="2147486722" r:id="rId7"/>
    <p:sldLayoutId id="2147486723" r:id="rId8"/>
    <p:sldLayoutId id="2147486724" r:id="rId9"/>
    <p:sldLayoutId id="2147486725" r:id="rId10"/>
    <p:sldLayoutId id="2147486726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AF32A05-0A92-44F9-A061-4AFD5EA44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부제목 5">
            <a:extLst>
              <a:ext uri="{FF2B5EF4-FFF2-40B4-BE49-F238E27FC236}">
                <a16:creationId xmlns:a16="http://schemas.microsoft.com/office/drawing/2014/main" id="{CC59C14D-A7FF-4A1E-90CC-7285D4ECCB6D}"/>
              </a:ext>
            </a:extLst>
          </p:cNvPr>
          <p:cNvSpPr txBox="1">
            <a:spLocks/>
          </p:cNvSpPr>
          <p:nvPr/>
        </p:nvSpPr>
        <p:spPr bwMode="auto">
          <a:xfrm>
            <a:off x="6106194" y="6488379"/>
            <a:ext cx="3030613" cy="25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0" lang="en-US" altLang="ko-KR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kumimoji="0" lang="ko-KR" altLang="en-US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사</a:t>
            </a:r>
            <a:r>
              <a:rPr kumimoji="0" lang="en-US" altLang="ko-KR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  <a:r>
              <a:rPr kumimoji="0" lang="ko-KR" altLang="en-US" sz="1400" b="1" spc="50" dirty="0" err="1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세계복음화전도협회어린이선교국</a:t>
            </a:r>
            <a:endParaRPr kumimoji="0" lang="ko-KR" altLang="en-US" sz="1400" b="1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68C247-2111-494B-81EB-8FCB28531ACA}"/>
              </a:ext>
            </a:extLst>
          </p:cNvPr>
          <p:cNvSpPr txBox="1"/>
          <p:nvPr/>
        </p:nvSpPr>
        <p:spPr>
          <a:xfrm>
            <a:off x="2790257" y="592436"/>
            <a:ext cx="617423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  <a:ea typeface="+mn-ea"/>
              </a:rPr>
              <a:t>あらかじめ　あじわった　</a:t>
            </a:r>
            <a:endParaRPr lang="en-US" altLang="ja-JP" sz="3600" b="1" spc="3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ea"/>
              <a:ea typeface="+mn-ea"/>
            </a:endParaRPr>
          </a:p>
          <a:p>
            <a:pPr algn="ctr"/>
            <a:r>
              <a:rPr lang="ja-JP" altLang="en-US" sz="36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  <a:ea typeface="+mn-ea"/>
              </a:rPr>
              <a:t>しょだいきょうかい</a:t>
            </a:r>
            <a:endParaRPr lang="en-US" altLang="ko-KR" sz="3600" b="1" spc="3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ea"/>
              <a:ea typeface="+mn-ea"/>
            </a:endParaRPr>
          </a:p>
          <a:p>
            <a:pPr algn="ctr"/>
            <a:r>
              <a:rPr lang="en-US" altLang="ko-KR" sz="20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  <a:ea typeface="+mn-ea"/>
              </a:rPr>
              <a:t>(</a:t>
            </a:r>
            <a:r>
              <a:rPr lang="ja-JP" altLang="en-US" sz="20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  <a:ea typeface="+mn-ea"/>
              </a:rPr>
              <a:t>しと</a:t>
            </a:r>
            <a:r>
              <a:rPr lang="ko-KR" altLang="en-US" sz="20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  <a:ea typeface="+mn-ea"/>
              </a:rPr>
              <a:t> </a:t>
            </a:r>
            <a:r>
              <a:rPr lang="en-US" altLang="ko-KR" sz="20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  <a:ea typeface="+mn-ea"/>
              </a:rPr>
              <a:t>1</a:t>
            </a:r>
            <a:r>
              <a:rPr lang="ja-JP" altLang="en-US" sz="20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  <a:ea typeface="+mn-ea"/>
              </a:rPr>
              <a:t>しょう</a:t>
            </a:r>
            <a:r>
              <a:rPr lang="ko-KR" altLang="en-US" sz="20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  <a:ea typeface="+mn-ea"/>
              </a:rPr>
              <a:t> </a:t>
            </a:r>
            <a:r>
              <a:rPr lang="en-US" altLang="ko-KR" sz="20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  <a:ea typeface="+mn-ea"/>
              </a:rPr>
              <a:t>14</a:t>
            </a:r>
            <a:r>
              <a:rPr lang="ja-JP" altLang="en-US" sz="20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  <a:ea typeface="+mn-ea"/>
              </a:rPr>
              <a:t>せつ</a:t>
            </a:r>
            <a:r>
              <a:rPr lang="en-US" altLang="ko-KR" sz="20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  <a:ea typeface="+mn-ea"/>
              </a:rPr>
              <a:t>)</a:t>
            </a:r>
            <a:endParaRPr lang="ko-KR" altLang="en-US" sz="3600" b="1" spc="3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269C47-3000-40AA-83B3-26F5AA4D3C79}"/>
              </a:ext>
            </a:extLst>
          </p:cNvPr>
          <p:cNvSpPr txBox="1"/>
          <p:nvPr/>
        </p:nvSpPr>
        <p:spPr>
          <a:xfrm>
            <a:off x="3440149" y="56848"/>
            <a:ext cx="3793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spc="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がくいんふくいんか</a:t>
            </a:r>
            <a:r>
              <a:rPr kumimoji="0" lang="en-US" altLang="ko-KR" sz="3600" kern="0" spc="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2</a:t>
            </a:r>
            <a:r>
              <a:rPr kumimoji="0" lang="ja-JP" altLang="en-US" sz="3600" kern="0" spc="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か</a:t>
            </a:r>
            <a:endParaRPr kumimoji="0" lang="ko-KR" altLang="en-US" sz="3600" kern="0" spc="3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1D69627B-4068-4590-BC47-6411759D55EF}"/>
              </a:ext>
            </a:extLst>
          </p:cNvPr>
          <p:cNvSpPr/>
          <p:nvPr/>
        </p:nvSpPr>
        <p:spPr bwMode="auto">
          <a:xfrm rot="5400000">
            <a:off x="1891345" y="805813"/>
            <a:ext cx="1554113" cy="812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  <p:bldP spid="10" grpId="0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05025" y="1328048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252213" y="188640"/>
            <a:ext cx="1698169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77714-833E-477A-B3E3-FFE8ADED3DE7}"/>
              </a:ext>
            </a:extLst>
          </p:cNvPr>
          <p:cNvSpPr txBox="1"/>
          <p:nvPr/>
        </p:nvSpPr>
        <p:spPr>
          <a:xfrm>
            <a:off x="2123728" y="251476"/>
            <a:ext cx="580800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2.</a:t>
            </a:r>
            <a:r>
              <a:rPr kumimoji="1" lang="ja-JP" alt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オリーブやまの　けいやくを　</a:t>
            </a:r>
            <a:endParaRPr kumimoji="1" lang="en-US" altLang="ja-JP" sz="36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くださいました</a:t>
            </a:r>
            <a:endParaRPr kumimoji="1" lang="ko-KR" altLang="en-US" sz="36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6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3EE34D2E-7D12-41BC-8C29-2E4CE4A05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812" y="3193665"/>
            <a:ext cx="2696372" cy="3851961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AADB595-35BE-4F92-9A67-F1ED2E6475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681241"/>
            <a:ext cx="3147551" cy="4346104"/>
          </a:xfrm>
          <a:prstGeom prst="rect">
            <a:avLst/>
          </a:prstGeom>
        </p:spPr>
      </p:pic>
      <p:pic>
        <p:nvPicPr>
          <p:cNvPr id="11" name="그림 10" descr="텍스트이(가) 표시된 사진&#10;&#10;자동 생성된 설명">
            <a:extLst>
              <a:ext uri="{FF2B5EF4-FFF2-40B4-BE49-F238E27FC236}">
                <a16:creationId xmlns:a16="http://schemas.microsoft.com/office/drawing/2014/main" id="{9755FD94-D795-47FC-950F-D7996AF13B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2" y="2780928"/>
            <a:ext cx="3096344" cy="4204401"/>
          </a:xfrm>
          <a:prstGeom prst="rect">
            <a:avLst/>
          </a:prstGeom>
        </p:spPr>
      </p:pic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9EAB5DAF-9483-4640-A7EC-79157433C722}"/>
              </a:ext>
            </a:extLst>
          </p:cNvPr>
          <p:cNvSpPr/>
          <p:nvPr/>
        </p:nvSpPr>
        <p:spPr bwMode="auto">
          <a:xfrm>
            <a:off x="179511" y="5809518"/>
            <a:ext cx="8784975" cy="936104"/>
          </a:xfrm>
          <a:prstGeom prst="roundRect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kumimoji="0" lang="ja-JP" altLang="en-US" sz="28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やくそくを　にぎって　ひたすら　いのりに　せんねんしました</a:t>
            </a:r>
            <a:endParaRPr kumimoji="0" lang="ko-KR" altLang="en-US" sz="2800" b="1" i="0" u="none" strike="noStrike" kern="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8742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흐림이(가) 표시된 사진&#10;&#10;자동 생성된 설명">
            <a:extLst>
              <a:ext uri="{FF2B5EF4-FFF2-40B4-BE49-F238E27FC236}">
                <a16:creationId xmlns:a16="http://schemas.microsoft.com/office/drawing/2014/main" id="{8F646C7E-4F03-4450-BCFF-C86F3A1C26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9" y="0"/>
            <a:ext cx="9144000" cy="6858000"/>
          </a:xfrm>
          <a:prstGeom prst="rect">
            <a:avLst/>
          </a:prstGeom>
        </p:spPr>
      </p:pic>
      <p:pic>
        <p:nvPicPr>
          <p:cNvPr id="7" name="그림 6" descr="텍스트, 장난감이(가) 표시된 사진&#10;&#10;자동 생성된 설명">
            <a:extLst>
              <a:ext uri="{FF2B5EF4-FFF2-40B4-BE49-F238E27FC236}">
                <a16:creationId xmlns:a16="http://schemas.microsoft.com/office/drawing/2014/main" id="{A87EB204-0C22-45D5-99D9-48503EAC40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2"/>
            <a:ext cx="9144000" cy="446875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15616" y="1404448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252214" y="188640"/>
            <a:ext cx="1727498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77714-833E-477A-B3E3-FFE8ADED3DE7}"/>
              </a:ext>
            </a:extLst>
          </p:cNvPr>
          <p:cNvSpPr txBox="1"/>
          <p:nvPr/>
        </p:nvSpPr>
        <p:spPr>
          <a:xfrm>
            <a:off x="2046151" y="187448"/>
            <a:ext cx="57054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kumimoji="1" lang="ja-JP" alt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マルコのおくじょうの　まの　</a:t>
            </a:r>
            <a:endParaRPr kumimoji="1" lang="en-US" altLang="ja-JP" sz="36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けいやくを　くださいました</a:t>
            </a:r>
            <a:endParaRPr kumimoji="1" lang="ko-KR" altLang="en-US" sz="36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9EAB5DAF-9483-4640-A7EC-79157433C722}"/>
              </a:ext>
            </a:extLst>
          </p:cNvPr>
          <p:cNvSpPr/>
          <p:nvPr/>
        </p:nvSpPr>
        <p:spPr bwMode="auto">
          <a:xfrm>
            <a:off x="179512" y="5599489"/>
            <a:ext cx="8784975" cy="936104"/>
          </a:xfrm>
          <a:prstGeom prst="roundRect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ja-JP" altLang="en-US" sz="2800" b="1" i="0" u="none" strike="noStrike" kern="0" cap="none" spc="0" normalizeH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マルコの　いえの　おくじょうの　まで　せいれいの　</a:t>
            </a:r>
            <a:endParaRPr kumimoji="0" lang="en-US" altLang="ja-JP" sz="2800" b="1" i="0" u="none" strike="noStrike" kern="0" cap="none" spc="0" normalizeH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ja-JP" altLang="en-US" sz="2800" b="1" i="0" u="none" strike="noStrike" kern="0" cap="none" spc="0" normalizeH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みたしを　うけました</a:t>
            </a:r>
            <a:endParaRPr kumimoji="0" lang="ko-KR" altLang="en-US" sz="2800" b="1" i="0" u="none" strike="noStrike" kern="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pic>
        <p:nvPicPr>
          <p:cNvPr id="15" name="그림 14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176471D3-ED39-4536-8252-A86A58ABA4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714500"/>
            <a:ext cx="746389" cy="994420"/>
          </a:xfrm>
          <a:prstGeom prst="rect">
            <a:avLst/>
          </a:prstGeom>
        </p:spPr>
      </p:pic>
      <p:pic>
        <p:nvPicPr>
          <p:cNvPr id="16" name="그림 15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01B00C9F-D562-4049-9B5D-03C90ED57E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851670"/>
            <a:ext cx="746389" cy="994420"/>
          </a:xfrm>
          <a:prstGeom prst="rect">
            <a:avLst/>
          </a:prstGeom>
        </p:spPr>
      </p:pic>
      <p:pic>
        <p:nvPicPr>
          <p:cNvPr id="17" name="그림 16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1D5598BB-D994-4066-85AC-843C689AC5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009" y="1991335"/>
            <a:ext cx="746389" cy="994420"/>
          </a:xfrm>
          <a:prstGeom prst="rect">
            <a:avLst/>
          </a:prstGeom>
        </p:spPr>
      </p:pic>
      <p:pic>
        <p:nvPicPr>
          <p:cNvPr id="18" name="그림 17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20ABF36F-3F6E-4C2E-A9B2-076209D06D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577281"/>
            <a:ext cx="746389" cy="994420"/>
          </a:xfrm>
          <a:prstGeom prst="rect">
            <a:avLst/>
          </a:prstGeom>
        </p:spPr>
      </p:pic>
      <p:pic>
        <p:nvPicPr>
          <p:cNvPr id="19" name="그림 18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A3502AEF-9EE1-46F8-AF84-BB4D877E61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30" y="1636894"/>
            <a:ext cx="746389" cy="99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9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39CCA51D-46DE-4C03-B0E2-FE121E34DB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268760"/>
            <a:ext cx="9505056" cy="567234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15615" y="1376773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252214" y="188640"/>
            <a:ext cx="1655490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77714-833E-477A-B3E3-FFE8ADED3DE7}"/>
              </a:ext>
            </a:extLst>
          </p:cNvPr>
          <p:cNvSpPr txBox="1"/>
          <p:nvPr/>
        </p:nvSpPr>
        <p:spPr>
          <a:xfrm>
            <a:off x="2196682" y="165696"/>
            <a:ext cx="561403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spc="-150" dirty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kumimoji="1" lang="ja-JP" alt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マルコのおくじょうの　まの　</a:t>
            </a:r>
            <a:endParaRPr kumimoji="1" lang="en-US" altLang="ja-JP" sz="36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けいやくを　くださいました</a:t>
            </a:r>
            <a:endParaRPr kumimoji="1" lang="ko-KR" altLang="en-US" sz="36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6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9EAB5DAF-9483-4640-A7EC-79157433C722}"/>
              </a:ext>
            </a:extLst>
          </p:cNvPr>
          <p:cNvSpPr/>
          <p:nvPr/>
        </p:nvSpPr>
        <p:spPr bwMode="auto">
          <a:xfrm>
            <a:off x="179511" y="5809518"/>
            <a:ext cx="8784975" cy="936104"/>
          </a:xfrm>
          <a:prstGeom prst="roundRect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</a:rPr>
              <a:t>2</a:t>
            </a:r>
            <a:r>
              <a:rPr kumimoji="0" lang="en-US" altLang="ko-KR" sz="2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. </a:t>
            </a:r>
            <a:r>
              <a:rPr kumimoji="0" lang="en-US" altLang="ko-KR" sz="2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</a:rPr>
              <a:t>15</a:t>
            </a:r>
            <a:r>
              <a:rPr kumimoji="0" lang="ja-JP" altLang="en-US" sz="2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</a:rPr>
              <a:t>かこくの　ひとに　ふくいんを　のべつたえました</a:t>
            </a:r>
            <a:endParaRPr kumimoji="0" lang="ko-KR" altLang="en-US" sz="28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4" name="말풍선: 타원형 13">
            <a:extLst>
              <a:ext uri="{FF2B5EF4-FFF2-40B4-BE49-F238E27FC236}">
                <a16:creationId xmlns:a16="http://schemas.microsoft.com/office/drawing/2014/main" id="{FE55A4F8-BC4C-4B84-A67D-D2E631A3F44D}"/>
              </a:ext>
            </a:extLst>
          </p:cNvPr>
          <p:cNvSpPr/>
          <p:nvPr/>
        </p:nvSpPr>
        <p:spPr bwMode="auto">
          <a:xfrm>
            <a:off x="4211960" y="1628800"/>
            <a:ext cx="4204322" cy="2448272"/>
          </a:xfrm>
          <a:prstGeom prst="wedgeEllipseCallout">
            <a:avLst>
              <a:gd name="adj1" fmla="val -83867"/>
              <a:gd name="adj2" fmla="val 967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じゅうじかに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つけられた　イエスさま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こそが　わたしたちの　すくいぬし　である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キリストです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5890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텍스트이(가) 표시된 사진&#10;&#10;자동 생성된 설명">
            <a:extLst>
              <a:ext uri="{FF2B5EF4-FFF2-40B4-BE49-F238E27FC236}">
                <a16:creationId xmlns:a16="http://schemas.microsoft.com/office/drawing/2014/main" id="{32E273B1-CCF5-4760-83C7-62B689C4C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268760"/>
            <a:ext cx="9144000" cy="5702093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15616" y="1376685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252214" y="188640"/>
            <a:ext cx="1727498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77714-833E-477A-B3E3-FFE8ADED3DE7}"/>
              </a:ext>
            </a:extLst>
          </p:cNvPr>
          <p:cNvSpPr txBox="1"/>
          <p:nvPr/>
        </p:nvSpPr>
        <p:spPr>
          <a:xfrm>
            <a:off x="2196682" y="188640"/>
            <a:ext cx="561403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3.</a:t>
            </a:r>
            <a:r>
              <a:rPr kumimoji="1" lang="ja-JP" alt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マルコのおくじょうの　まの　</a:t>
            </a:r>
            <a:endParaRPr kumimoji="1" lang="en-US" altLang="ja-JP" sz="36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けいやくを　くださいました</a:t>
            </a:r>
            <a:endParaRPr kumimoji="1" lang="ko-KR" altLang="en-US" sz="36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6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9EAB5DAF-9483-4640-A7EC-79157433C722}"/>
              </a:ext>
            </a:extLst>
          </p:cNvPr>
          <p:cNvSpPr/>
          <p:nvPr/>
        </p:nvSpPr>
        <p:spPr bwMode="auto">
          <a:xfrm>
            <a:off x="179510" y="5624512"/>
            <a:ext cx="8784975" cy="936104"/>
          </a:xfrm>
          <a:prstGeom prst="roundRect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kumimoji="0" lang="ja-JP" altLang="en-US" sz="28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ふくいんが　のべつたえられた　そのひに　</a:t>
            </a:r>
            <a:endParaRPr kumimoji="0" lang="en-US" altLang="ja-JP" sz="2800" b="1" i="0" u="none" strike="noStrike" kern="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3000</a:t>
            </a:r>
            <a:r>
              <a:rPr kumimoji="0" lang="ja-JP" altLang="en-US" sz="28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にんの　でしが　おこりました</a:t>
            </a:r>
            <a:endParaRPr kumimoji="0" lang="ko-KR" altLang="en-US" sz="2800" b="1" i="0" u="none" strike="noStrike" kern="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2519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2">
            <a:extLst>
              <a:ext uri="{FF2B5EF4-FFF2-40B4-BE49-F238E27FC236}">
                <a16:creationId xmlns:a16="http://schemas.microsoft.com/office/drawing/2014/main" id="{DB161195-8207-4C27-84EE-D1AF12D775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803" y="3348036"/>
            <a:ext cx="4266393" cy="29995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96313" y="1444987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-1" y="188640"/>
            <a:ext cx="1664179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400" kern="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けつろん</a:t>
            </a:r>
            <a:endParaRPr kumimoji="0" lang="ko-KR" altLang="en-US" sz="2400" kern="0" dirty="0">
              <a:solidFill>
                <a:prstClr val="black"/>
              </a:solidFill>
              <a:latin typeface="ＭＳ Ｐゴシック" panose="020B0600070205080204" pitchFamily="50" charset="-128"/>
              <a:ea typeface="HY헤드라인M" panose="02030600000101010101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77714-833E-477A-B3E3-FFE8ADED3DE7}"/>
              </a:ext>
            </a:extLst>
          </p:cNvPr>
          <p:cNvSpPr txBox="1"/>
          <p:nvPr/>
        </p:nvSpPr>
        <p:spPr>
          <a:xfrm>
            <a:off x="1917505" y="265495"/>
            <a:ext cx="63337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３つの　ちからを　そなえた　</a:t>
            </a:r>
            <a:endParaRPr lang="en-US" altLang="ja-JP" sz="3600" spc="-15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レムナントとして　そだちましょう</a:t>
            </a:r>
            <a:r>
              <a:rPr lang="en-US" altLang="ko-KR" sz="36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1" lang="ko-KR" altLang="en-US" sz="36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8" name="설명선: 선 7">
            <a:extLst>
              <a:ext uri="{FF2B5EF4-FFF2-40B4-BE49-F238E27FC236}">
                <a16:creationId xmlns:a16="http://schemas.microsoft.com/office/drawing/2014/main" id="{3EFFB9A6-E0CF-4BBA-808B-A18799DA2807}"/>
              </a:ext>
            </a:extLst>
          </p:cNvPr>
          <p:cNvSpPr/>
          <p:nvPr/>
        </p:nvSpPr>
        <p:spPr bwMode="auto">
          <a:xfrm>
            <a:off x="6684140" y="3068960"/>
            <a:ext cx="2288342" cy="3168352"/>
          </a:xfrm>
          <a:prstGeom prst="borderCallout1">
            <a:avLst>
              <a:gd name="adj1" fmla="val 50443"/>
              <a:gd name="adj2" fmla="val -700"/>
              <a:gd name="adj3" fmla="val 29633"/>
              <a:gd name="adj4" fmla="val -50254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しゅうちゅう</a:t>
            </a:r>
            <a:endParaRPr kumimoji="0" lang="en-US" altLang="ja-JP" sz="36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endParaRPr kumimoji="0" lang="en-US" altLang="ja-JP" sz="36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ちから</a:t>
            </a:r>
            <a:endParaRPr kumimoji="0" lang="ko-KR" altLang="en-US" sz="36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0" name="설명선: 선 19">
            <a:extLst>
              <a:ext uri="{FF2B5EF4-FFF2-40B4-BE49-F238E27FC236}">
                <a16:creationId xmlns:a16="http://schemas.microsoft.com/office/drawing/2014/main" id="{3894523A-8116-42B0-93A0-81B2F892DF39}"/>
              </a:ext>
            </a:extLst>
          </p:cNvPr>
          <p:cNvSpPr/>
          <p:nvPr/>
        </p:nvSpPr>
        <p:spPr bwMode="auto">
          <a:xfrm>
            <a:off x="171518" y="3179212"/>
            <a:ext cx="2104222" cy="3168352"/>
          </a:xfrm>
          <a:prstGeom prst="borderCallout1">
            <a:avLst>
              <a:gd name="adj1" fmla="val 40238"/>
              <a:gd name="adj2" fmla="val 100759"/>
              <a:gd name="adj3" fmla="val 77025"/>
              <a:gd name="adj4" fmla="val 160274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にくたい</a:t>
            </a:r>
            <a:endParaRPr kumimoji="0" lang="en-US" altLang="ja-JP" sz="36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てき</a:t>
            </a:r>
            <a:endParaRPr kumimoji="0" lang="en-US" altLang="ja-JP" sz="36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ちから</a:t>
            </a:r>
            <a:endParaRPr kumimoji="0" lang="ko-KR" altLang="en-US" sz="36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1" name="설명선: 선 20">
            <a:extLst>
              <a:ext uri="{FF2B5EF4-FFF2-40B4-BE49-F238E27FC236}">
                <a16:creationId xmlns:a16="http://schemas.microsoft.com/office/drawing/2014/main" id="{BA00E4BF-079C-4D9C-BBD6-8B91C37416C6}"/>
              </a:ext>
            </a:extLst>
          </p:cNvPr>
          <p:cNvSpPr/>
          <p:nvPr/>
        </p:nvSpPr>
        <p:spPr bwMode="auto">
          <a:xfrm>
            <a:off x="2677309" y="1588024"/>
            <a:ext cx="3789380" cy="1150390"/>
          </a:xfrm>
          <a:prstGeom prst="borderCallout1">
            <a:avLst>
              <a:gd name="adj1" fmla="val 99012"/>
              <a:gd name="adj2" fmla="val 51170"/>
              <a:gd name="adj3" fmla="val 180458"/>
              <a:gd name="adj4" fmla="val 43075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　ちから</a:t>
            </a:r>
            <a:endParaRPr kumimoji="0" lang="ko-KR" altLang="en-US" sz="40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0" name="폭발: 14pt 6">
            <a:extLst>
              <a:ext uri="{FF2B5EF4-FFF2-40B4-BE49-F238E27FC236}">
                <a16:creationId xmlns:a16="http://schemas.microsoft.com/office/drawing/2014/main" id="{97DA45A9-46C3-4E89-97DE-FFD41D3B48B0}"/>
              </a:ext>
            </a:extLst>
          </p:cNvPr>
          <p:cNvSpPr/>
          <p:nvPr/>
        </p:nvSpPr>
        <p:spPr bwMode="auto">
          <a:xfrm>
            <a:off x="1141092" y="1539660"/>
            <a:ext cx="6840760" cy="5435351"/>
          </a:xfrm>
          <a:prstGeom prst="irregularSeal2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b"/>
          <a:lstStyle/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2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237 </a:t>
            </a:r>
            <a:r>
              <a:rPr kumimoji="0" lang="ja-JP" altLang="en-US" sz="32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いかす</a:t>
            </a:r>
            <a:r>
              <a:rPr kumimoji="0" lang="ko-KR" altLang="en-US" sz="32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kumimoji="0" lang="en-US" altLang="ko-KR" sz="3200" kern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そうぞうの　ひかり</a:t>
            </a:r>
            <a:endParaRPr kumimoji="0" lang="en-US" altLang="ko-KR" sz="2800" kern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かいふくの　ひかり</a:t>
            </a:r>
            <a:endParaRPr kumimoji="0" lang="en-US" altLang="ko-KR" sz="2800" kern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せいふくの　ひかり</a:t>
            </a:r>
            <a:endParaRPr kumimoji="0" lang="ko-KR" altLang="en-US" sz="2800" kern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84934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8" grpId="0" animBg="1"/>
      <p:bldP spid="20" grpId="0" animBg="1"/>
      <p:bldP spid="21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62C2079F-8E02-44AD-8954-74FC05168365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331" y="1775788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3">
            <a:extLst>
              <a:ext uri="{FF2B5EF4-FFF2-40B4-BE49-F238E27FC236}">
                <a16:creationId xmlns:a16="http://schemas.microsoft.com/office/drawing/2014/main" id="{9FFD0B72-0291-4713-AD0D-CA88D3A1D5A3}"/>
              </a:ext>
            </a:extLst>
          </p:cNvPr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6" name="Oval 4">
            <a:extLst>
              <a:ext uri="{FF2B5EF4-FFF2-40B4-BE49-F238E27FC236}">
                <a16:creationId xmlns:a16="http://schemas.microsoft.com/office/drawing/2014/main" id="{DEA24223-75DC-42C3-B6A0-4C65AF245493}"/>
              </a:ext>
            </a:extLst>
          </p:cNvPr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24FF77A8-C6D3-441F-913C-77EE6FDE6D6A}"/>
              </a:ext>
            </a:extLst>
          </p:cNvPr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E284B3FF-8A66-4FCA-855C-3823E5865B13}"/>
              </a:ext>
            </a:extLst>
          </p:cNvPr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5380BA87-6229-4D3B-BFD4-319F5FEF2A25}"/>
              </a:ext>
            </a:extLst>
          </p:cNvPr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0" name="Oval 8">
            <a:extLst>
              <a:ext uri="{FF2B5EF4-FFF2-40B4-BE49-F238E27FC236}">
                <a16:creationId xmlns:a16="http://schemas.microsoft.com/office/drawing/2014/main" id="{8E4736F9-F117-4498-9574-94387FE6DEA7}"/>
              </a:ext>
            </a:extLst>
          </p:cNvPr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9A151D0B-B589-4B29-B97D-60F75778E407}"/>
              </a:ext>
            </a:extLst>
          </p:cNvPr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3072ECCC-5F62-4738-9C65-92B82E03EF1F}"/>
              </a:ext>
            </a:extLst>
          </p:cNvPr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1A521863-CE8A-4655-BB24-A0F535772217}"/>
              </a:ext>
            </a:extLst>
          </p:cNvPr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4" name="모서리가 둥근 직사각형 14">
            <a:extLst>
              <a:ext uri="{FF2B5EF4-FFF2-40B4-BE49-F238E27FC236}">
                <a16:creationId xmlns:a16="http://schemas.microsoft.com/office/drawing/2014/main" id="{0408E255-E079-43FE-A87A-1FE7DA18519B}"/>
              </a:ext>
            </a:extLst>
          </p:cNvPr>
          <p:cNvSpPr/>
          <p:nvPr/>
        </p:nvSpPr>
        <p:spPr>
          <a:xfrm>
            <a:off x="367277" y="2167155"/>
            <a:ext cx="8497529" cy="1616298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みことば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ふくいん、でんどう、タラントが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セッティングされた　しょだいきょうかいは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1,3,8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けいやくを　たいけんして　あじわいました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모서리가 둥근 직사각형 16">
            <a:extLst>
              <a:ext uri="{FF2B5EF4-FFF2-40B4-BE49-F238E27FC236}">
                <a16:creationId xmlns:a16="http://schemas.microsoft.com/office/drawing/2014/main" id="{795CE58C-5AF5-4AE0-81C8-10346C4DDC1D}"/>
              </a:ext>
            </a:extLst>
          </p:cNvPr>
          <p:cNvSpPr/>
          <p:nvPr/>
        </p:nvSpPr>
        <p:spPr>
          <a:xfrm>
            <a:off x="335011" y="3913156"/>
            <a:ext cx="8473978" cy="135431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じっせん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せんせいと　いっしょに　じっさいに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せいしょを　</a:t>
            </a: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ひらいて　みことばを　かくにんして　</a:t>
            </a:r>
            <a:endParaRPr kumimoji="0" lang="en-US" altLang="ja-JP" sz="2800" dirty="0">
              <a:solidFill>
                <a:srgbClr val="00B05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모서리가 둥근 직사각형 15">
            <a:extLst>
              <a:ext uri="{FF2B5EF4-FFF2-40B4-BE49-F238E27FC236}">
                <a16:creationId xmlns:a16="http://schemas.microsoft.com/office/drawing/2014/main" id="{3017F129-0ACB-4538-BFD1-6E1BA2B0CC81}"/>
              </a:ext>
            </a:extLst>
          </p:cNvPr>
          <p:cNvSpPr/>
          <p:nvPr/>
        </p:nvSpPr>
        <p:spPr>
          <a:xfrm>
            <a:off x="282578" y="5461976"/>
            <a:ext cx="8473978" cy="961829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　ｰ　みことばを　かんがえて　いのりぶんを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かいてみよう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3B3F4B5-6C54-4E66-AB41-747287793F18}"/>
              </a:ext>
            </a:extLst>
          </p:cNvPr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1DC356D-B208-4AFD-BB33-CA67FD14F6DC}"/>
              </a:ext>
            </a:extLst>
          </p:cNvPr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6389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0E11FF7-C1FD-4DC8-97BD-E06A1AF4E1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11139" y="1407753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252214" y="116632"/>
            <a:ext cx="1439466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じょろん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헤드라인M" panose="02030600000101010101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77714-833E-477A-B3E3-FFE8ADED3DE7}"/>
              </a:ext>
            </a:extLst>
          </p:cNvPr>
          <p:cNvSpPr txBox="1"/>
          <p:nvPr/>
        </p:nvSpPr>
        <p:spPr>
          <a:xfrm>
            <a:off x="1622861" y="209105"/>
            <a:ext cx="72122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ja-JP" alt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１．いっしょう　することを　</a:t>
            </a:r>
            <a:endParaRPr lang="en-US" altLang="ja-JP" sz="3600" spc="-15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R="0" lvl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ja-JP" altLang="en-US" sz="36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　　</a:t>
            </a:r>
            <a:r>
              <a:rPr kumimoji="1" lang="ja-JP" alt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いまから　はじめよう</a:t>
            </a:r>
            <a:r>
              <a:rPr kumimoji="1" lang="en-US" altLang="ko-KR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1" lang="ko-KR" altLang="en-US" sz="36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875B94C6-EEBB-432A-861E-0694B635B3DD}"/>
              </a:ext>
            </a:extLst>
          </p:cNvPr>
          <p:cNvSpPr/>
          <p:nvPr/>
        </p:nvSpPr>
        <p:spPr bwMode="auto">
          <a:xfrm>
            <a:off x="290713" y="1859369"/>
            <a:ext cx="2664296" cy="4320480"/>
          </a:xfrm>
          <a:prstGeom prst="roundRect">
            <a:avLst>
              <a:gd name="adj" fmla="val 4154"/>
            </a:avLst>
          </a:prstGeom>
          <a:solidFill>
            <a:schemeClr val="accent1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</a:t>
            </a:r>
            <a:endParaRPr kumimoji="0" lang="en-US" altLang="ja-JP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タイム</a:t>
            </a:r>
            <a:endParaRPr kumimoji="0" lang="en-US" altLang="ko-KR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altLang="ko-KR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ふかいじかん</a:t>
            </a:r>
            <a:endParaRPr kumimoji="0" lang="en-US" altLang="ko-KR" sz="32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9CFA472F-3289-44B8-9C95-2E9FB06DD4A3}"/>
              </a:ext>
            </a:extLst>
          </p:cNvPr>
          <p:cNvSpPr/>
          <p:nvPr/>
        </p:nvSpPr>
        <p:spPr bwMode="auto">
          <a:xfrm>
            <a:off x="3239852" y="1859369"/>
            <a:ext cx="2664296" cy="4320480"/>
          </a:xfrm>
          <a:prstGeom prst="roundRect">
            <a:avLst>
              <a:gd name="adj" fmla="val 4869"/>
            </a:avLst>
          </a:prstGeom>
          <a:solidFill>
            <a:schemeClr val="accent2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</a:t>
            </a:r>
            <a:endParaRPr kumimoji="0" lang="en-US" altLang="ja-JP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どうぐ</a:t>
            </a:r>
            <a:endParaRPr kumimoji="0" lang="en-US" altLang="ja-JP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kern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こきゅういのり</a:t>
            </a:r>
            <a:endParaRPr kumimoji="0" lang="en-US" altLang="ko-KR" sz="3200" b="1" kern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DA2CF6F3-8493-4AD2-B721-6DBB568BEC10}"/>
              </a:ext>
            </a:extLst>
          </p:cNvPr>
          <p:cNvSpPr/>
          <p:nvPr/>
        </p:nvSpPr>
        <p:spPr bwMode="auto">
          <a:xfrm>
            <a:off x="6191132" y="1795127"/>
            <a:ext cx="2664296" cy="4320480"/>
          </a:xfrm>
          <a:prstGeom prst="roundRect">
            <a:avLst>
              <a:gd name="adj" fmla="val 4154"/>
            </a:avLst>
          </a:prstGeom>
          <a:solidFill>
            <a:schemeClr val="accent3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4000" b="1" kern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</a:t>
            </a:r>
            <a:endParaRPr kumimoji="0" lang="en-US" altLang="ja-JP" sz="40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4000" b="1" kern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ないよう</a:t>
            </a:r>
            <a:endParaRPr kumimoji="0" lang="en-US" altLang="ko-KR" sz="40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3200" b="1" kern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さんみいったいの</a:t>
            </a:r>
            <a:endParaRPr kumimoji="0" lang="en-US" altLang="ja-JP" sz="32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3200" b="1" kern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</a:t>
            </a:r>
            <a:endParaRPr kumimoji="0" lang="ko-KR" altLang="en-US" sz="40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7904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침실이(가) 표시된 사진&#10;&#10;자동 생성된 설명">
            <a:extLst>
              <a:ext uri="{FF2B5EF4-FFF2-40B4-BE49-F238E27FC236}">
                <a16:creationId xmlns:a16="http://schemas.microsoft.com/office/drawing/2014/main" id="{C18F728F-46B0-4E78-B3DD-755B276E96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15616" y="1346780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252214" y="116632"/>
            <a:ext cx="1511474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じょろん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77714-833E-477A-B3E3-FFE8ADED3DE7}"/>
              </a:ext>
            </a:extLst>
          </p:cNvPr>
          <p:cNvSpPr txBox="1"/>
          <p:nvPr/>
        </p:nvSpPr>
        <p:spPr>
          <a:xfrm>
            <a:off x="1763688" y="545799"/>
            <a:ext cx="5357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</a:t>
            </a:r>
            <a:r>
              <a:rPr kumimoji="1" lang="ja-JP" alt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．３つを　セッティングしよう</a:t>
            </a:r>
            <a:r>
              <a:rPr kumimoji="1" lang="en-US" altLang="ko-KR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!</a:t>
            </a:r>
            <a:endParaRPr kumimoji="1" lang="ko-KR" altLang="en-US" sz="36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C133C5DB-2B7F-423B-8DB7-96159069F18B}"/>
              </a:ext>
            </a:extLst>
          </p:cNvPr>
          <p:cNvSpPr/>
          <p:nvPr/>
        </p:nvSpPr>
        <p:spPr bwMode="auto">
          <a:xfrm>
            <a:off x="290713" y="1805538"/>
            <a:ext cx="2664296" cy="4320480"/>
          </a:xfrm>
          <a:prstGeom prst="roundRect">
            <a:avLst>
              <a:gd name="adj" fmla="val 4154"/>
            </a:avLst>
          </a:prstGeom>
          <a:solidFill>
            <a:schemeClr val="accent1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</a:t>
            </a:r>
            <a:endParaRPr kumimoji="0" lang="en-US" altLang="ja-JP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セッティング</a:t>
            </a:r>
            <a:endParaRPr kumimoji="0" lang="en-US" altLang="ko-KR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altLang="ko-KR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そうせいき</a:t>
            </a:r>
            <a:r>
              <a:rPr kumimoji="0" lang="en-US" altLang="ko-KR" sz="32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1:27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2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2:7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2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2:1-8</a:t>
            </a:r>
            <a:endParaRPr kumimoji="0" lang="ko-KR" altLang="en-US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422C83CA-9879-4873-9F70-EE190415062B}"/>
              </a:ext>
            </a:extLst>
          </p:cNvPr>
          <p:cNvSpPr/>
          <p:nvPr/>
        </p:nvSpPr>
        <p:spPr bwMode="auto">
          <a:xfrm>
            <a:off x="3239852" y="1795127"/>
            <a:ext cx="2664296" cy="4320480"/>
          </a:xfrm>
          <a:prstGeom prst="roundRect">
            <a:avLst>
              <a:gd name="adj" fmla="val 4869"/>
            </a:avLst>
          </a:prstGeom>
          <a:solidFill>
            <a:schemeClr val="accent2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kern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</a:t>
            </a:r>
            <a:endParaRPr kumimoji="0" lang="en-US" altLang="ja-JP" sz="4000" b="1" kern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kern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セッティング</a:t>
            </a: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kern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みざ</a:t>
            </a:r>
            <a:endParaRPr kumimoji="0" lang="en-US" altLang="ko-KR" sz="3200" b="1" kern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0" u="none" strike="noStrike" kern="0" cap="none" spc="0" normalizeH="0" baseline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じくう</a:t>
            </a:r>
            <a:endParaRPr kumimoji="0" lang="en-US" altLang="ko-KR" sz="3200" b="1" i="0" u="none" strike="noStrike" kern="0" cap="none" spc="0" normalizeH="0" baseline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kern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237</a:t>
            </a:r>
            <a:r>
              <a:rPr kumimoji="0" lang="ja-JP" altLang="en-US" sz="3200" b="1" kern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ひかり</a:t>
            </a:r>
            <a:endParaRPr kumimoji="0" lang="ko-KR" altLang="en-US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FEB6B52B-FBB2-4EB9-9EEF-482E89315AB8}"/>
              </a:ext>
            </a:extLst>
          </p:cNvPr>
          <p:cNvSpPr/>
          <p:nvPr/>
        </p:nvSpPr>
        <p:spPr bwMode="auto">
          <a:xfrm>
            <a:off x="6191132" y="1795127"/>
            <a:ext cx="2664296" cy="4320480"/>
          </a:xfrm>
          <a:prstGeom prst="roundRect">
            <a:avLst>
              <a:gd name="adj" fmla="val 4154"/>
            </a:avLst>
          </a:prstGeom>
          <a:solidFill>
            <a:schemeClr val="accent3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4000" b="1" kern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タラント</a:t>
            </a:r>
            <a:endParaRPr kumimoji="0" lang="en-US" altLang="ja-JP" sz="40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4000" b="1" kern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セッティング</a:t>
            </a:r>
            <a:endParaRPr kumimoji="0" lang="en-US" altLang="ja-JP" sz="40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3200" b="1" kern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くうぜんぜつご</a:t>
            </a:r>
            <a:endParaRPr kumimoji="0" lang="en-US" altLang="ko-KR" sz="40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32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32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032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00A11307-EFA2-4A8E-B0C9-A7BE6AE615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15616" y="1342547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252214" y="116632"/>
            <a:ext cx="1439466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じょろん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77714-833E-477A-B3E3-FFE8ADED3DE7}"/>
              </a:ext>
            </a:extLst>
          </p:cNvPr>
          <p:cNvSpPr txBox="1"/>
          <p:nvPr/>
        </p:nvSpPr>
        <p:spPr>
          <a:xfrm>
            <a:off x="1547664" y="243428"/>
            <a:ext cx="68804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6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ja-JP" alt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．サミットの　あじわいに</a:t>
            </a:r>
            <a:endParaRPr kumimoji="1" lang="en-US" altLang="ja-JP" sz="36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　　　　　　ついていこう</a:t>
            </a:r>
            <a:r>
              <a:rPr kumimoji="1" lang="en-US" altLang="ko-KR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!</a:t>
            </a:r>
            <a:endParaRPr kumimoji="1" lang="ko-KR" altLang="en-US" sz="36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4066ED66-98E0-4FDB-8E3C-AF75A268BEB6}"/>
              </a:ext>
            </a:extLst>
          </p:cNvPr>
          <p:cNvSpPr/>
          <p:nvPr/>
        </p:nvSpPr>
        <p:spPr bwMode="auto">
          <a:xfrm>
            <a:off x="290713" y="1805538"/>
            <a:ext cx="2664296" cy="4320480"/>
          </a:xfrm>
          <a:prstGeom prst="roundRect">
            <a:avLst>
              <a:gd name="adj" fmla="val 4154"/>
            </a:avLst>
          </a:prstGeom>
          <a:solidFill>
            <a:schemeClr val="accent1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44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24</a:t>
            </a:r>
            <a:endParaRPr kumimoji="0" lang="en-US" altLang="ko-KR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altLang="ko-KR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こたえ</a:t>
            </a:r>
            <a:endParaRPr kumimoji="0" lang="en-US" altLang="ko-KR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4A0F5B60-2121-49B5-81C3-B368E1D5CED2}"/>
              </a:ext>
            </a:extLst>
          </p:cNvPr>
          <p:cNvSpPr/>
          <p:nvPr/>
        </p:nvSpPr>
        <p:spPr bwMode="auto">
          <a:xfrm>
            <a:off x="3239852" y="1795127"/>
            <a:ext cx="2664296" cy="4320480"/>
          </a:xfrm>
          <a:prstGeom prst="roundRect">
            <a:avLst>
              <a:gd name="adj" fmla="val 4869"/>
            </a:avLst>
          </a:prstGeom>
          <a:solidFill>
            <a:schemeClr val="accent2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kern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25</a:t>
            </a: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3200" b="1" kern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kern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かみのくに</a:t>
            </a:r>
            <a:endParaRPr kumimoji="0" lang="ko-KR" altLang="en-US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2C5B7C09-C0FD-47DE-B969-F6E6D6079309}"/>
              </a:ext>
            </a:extLst>
          </p:cNvPr>
          <p:cNvSpPr/>
          <p:nvPr/>
        </p:nvSpPr>
        <p:spPr bwMode="auto">
          <a:xfrm>
            <a:off x="6191132" y="1795127"/>
            <a:ext cx="2664296" cy="4320480"/>
          </a:xfrm>
          <a:prstGeom prst="roundRect">
            <a:avLst>
              <a:gd name="adj" fmla="val 4154"/>
            </a:avLst>
          </a:prstGeom>
          <a:solidFill>
            <a:schemeClr val="accent3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4000" b="1" kern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えいえん</a:t>
            </a:r>
            <a:endParaRPr kumimoji="0" lang="en-US" altLang="ko-KR" sz="40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32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32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3200" b="1" kern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かくされたこと</a:t>
            </a:r>
            <a:endParaRPr kumimoji="0" lang="en-US" altLang="ko-KR" sz="40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070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말풍선: 타원형 23">
            <a:extLst>
              <a:ext uri="{FF2B5EF4-FFF2-40B4-BE49-F238E27FC236}">
                <a16:creationId xmlns:a16="http://schemas.microsoft.com/office/drawing/2014/main" id="{57A629C4-7C79-4236-BE8F-C704036BF416}"/>
              </a:ext>
            </a:extLst>
          </p:cNvPr>
          <p:cNvSpPr/>
          <p:nvPr/>
        </p:nvSpPr>
        <p:spPr bwMode="auto">
          <a:xfrm>
            <a:off x="3419874" y="3154523"/>
            <a:ext cx="3456382" cy="2002670"/>
          </a:xfrm>
          <a:prstGeom prst="wedgeEllipseCallout">
            <a:avLst>
              <a:gd name="adj1" fmla="val -62113"/>
              <a:gd name="adj2" fmla="val -4420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+mn-ea"/>
              </a:rPr>
              <a:t>かんりょう</a:t>
            </a:r>
            <a:endParaRPr kumimoji="0" lang="en-US" altLang="ja-JP" sz="3600" kern="0" dirty="0">
              <a:latin typeface="+mn-ea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+mn-ea"/>
              </a:rPr>
              <a:t>した</a:t>
            </a:r>
            <a:r>
              <a:rPr kumimoji="0" lang="en-US" altLang="ko-KR" sz="3600" kern="0" dirty="0">
                <a:latin typeface="+mn-ea"/>
              </a:rPr>
              <a:t>!</a:t>
            </a:r>
            <a:endParaRPr kumimoji="0" lang="ko-KR" altLang="en-US" sz="3600" kern="0" dirty="0">
              <a:latin typeface="+mn-ea"/>
            </a:endParaRPr>
          </a:p>
        </p:txBody>
      </p:sp>
      <p:pic>
        <p:nvPicPr>
          <p:cNvPr id="23" name="그림 22" descr="텍스트이(가) 표시된 사진&#10;&#10;자동 생성된 설명">
            <a:extLst>
              <a:ext uri="{FF2B5EF4-FFF2-40B4-BE49-F238E27FC236}">
                <a16:creationId xmlns:a16="http://schemas.microsoft.com/office/drawing/2014/main" id="{B08E6A24-A9FB-404D-8FF7-3E7FC306B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10" y="1326900"/>
            <a:ext cx="3167658" cy="5630492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15963" y="1336257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252214" y="116632"/>
            <a:ext cx="1727498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400" kern="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ほんろん</a:t>
            </a:r>
            <a:endParaRPr kumimoji="0" lang="ko-KR" altLang="en-US" sz="2400" kern="0" dirty="0">
              <a:solidFill>
                <a:prstClr val="black"/>
              </a:solidFill>
              <a:latin typeface="ＭＳ Ｐゴシック" panose="020B0600070205080204" pitchFamily="50" charset="-128"/>
              <a:ea typeface="HY헤드라인M" panose="02030600000101010101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77714-833E-477A-B3E3-FFE8ADED3DE7}"/>
              </a:ext>
            </a:extLst>
          </p:cNvPr>
          <p:cNvSpPr txBox="1"/>
          <p:nvPr/>
        </p:nvSpPr>
        <p:spPr>
          <a:xfrm>
            <a:off x="1865521" y="197771"/>
            <a:ext cx="67104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marR="0" lvl="0" indent="-7429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</a:rPr>
              <a:t>カルバリのおかの　けいやくを</a:t>
            </a:r>
            <a:endParaRPr lang="en-US" altLang="ja-JP" sz="3600" dirty="0">
              <a:solidFill>
                <a:prstClr val="black"/>
              </a:solidFill>
              <a:latin typeface="+mn-ea"/>
              <a:ea typeface="+mn-ea"/>
            </a:endParaRPr>
          </a:p>
          <a:p>
            <a:pPr marR="0" lvl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ja-JP" altLang="en-US" sz="3600" dirty="0">
                <a:solidFill>
                  <a:prstClr val="black"/>
                </a:solidFill>
                <a:latin typeface="+mn-ea"/>
                <a:ea typeface="+mn-ea"/>
              </a:rPr>
              <a:t>　　たいけんしました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ea typeface="+mn-ea"/>
            </a:endParaRP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B16C22A7-6855-4F60-B01C-46BFBF4D68EC}"/>
              </a:ext>
            </a:extLst>
          </p:cNvPr>
          <p:cNvSpPr/>
          <p:nvPr/>
        </p:nvSpPr>
        <p:spPr bwMode="auto">
          <a:xfrm>
            <a:off x="179511" y="5809518"/>
            <a:ext cx="8784975" cy="936104"/>
          </a:xfrm>
          <a:prstGeom prst="roundRect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kumimoji="0" lang="en-US" altLang="ja-JP" sz="2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</a:t>
            </a:r>
            <a:r>
              <a:rPr kumimoji="0" lang="ja-JP" altLang="en-US" sz="2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キリストは　じゅうじかで　かんりょう　されました</a:t>
            </a:r>
            <a:endParaRPr kumimoji="0" lang="ko-KR" altLang="en-US" sz="28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ＭＳ Ｐゴシック" panose="020B0600070205080204" pitchFamily="50" charset="-128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4071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 animBg="1"/>
      <p:bldP spid="5" grpId="0" animBg="1"/>
      <p:bldP spid="6" grpId="0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40896" y="1208523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252214" y="188640"/>
            <a:ext cx="1655490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77714-833E-477A-B3E3-FFE8ADED3DE7}"/>
              </a:ext>
            </a:extLst>
          </p:cNvPr>
          <p:cNvSpPr txBox="1"/>
          <p:nvPr/>
        </p:nvSpPr>
        <p:spPr>
          <a:xfrm>
            <a:off x="1691680" y="112378"/>
            <a:ext cx="671049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marR="0" lvl="0" indent="-7429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カルバリのおかの　けいやくを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たいけんしました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algn="l"/>
            <a:endParaRPr lang="ko-KR" altLang="en-US" sz="36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2" name="그림 11" descr="텍스트이(가) 표시된 사진&#10;&#10;자동 생성된 설명">
            <a:extLst>
              <a:ext uri="{FF2B5EF4-FFF2-40B4-BE49-F238E27FC236}">
                <a16:creationId xmlns:a16="http://schemas.microsoft.com/office/drawing/2014/main" id="{3D8D3B15-776E-4B1F-A157-7082858DD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" y="1306144"/>
            <a:ext cx="9141371" cy="557924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22F5D765-E62A-40C3-B1F5-C50D249FD9FB}"/>
              </a:ext>
            </a:extLst>
          </p:cNvPr>
          <p:cNvSpPr/>
          <p:nvPr/>
        </p:nvSpPr>
        <p:spPr bwMode="auto">
          <a:xfrm>
            <a:off x="179511" y="5809518"/>
            <a:ext cx="8784975" cy="936104"/>
          </a:xfrm>
          <a:prstGeom prst="roundRect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</a:rPr>
              <a:t>2</a:t>
            </a:r>
            <a:r>
              <a:rPr kumimoji="0" lang="en-US" altLang="ko-KR" sz="2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. </a:t>
            </a:r>
            <a:r>
              <a:rPr kumimoji="0" lang="ja-JP" altLang="en-US" sz="2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よの　おわりまで　いつも　ともに　いると　いわれました</a:t>
            </a:r>
            <a:endParaRPr kumimoji="0" lang="ko-KR" altLang="en-US" sz="28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4" name="말풍선: 타원형 13">
            <a:extLst>
              <a:ext uri="{FF2B5EF4-FFF2-40B4-BE49-F238E27FC236}">
                <a16:creationId xmlns:a16="http://schemas.microsoft.com/office/drawing/2014/main" id="{B0A83911-BCEA-42EA-A751-FF56205B332A}"/>
              </a:ext>
            </a:extLst>
          </p:cNvPr>
          <p:cNvSpPr/>
          <p:nvPr/>
        </p:nvSpPr>
        <p:spPr bwMode="auto">
          <a:xfrm>
            <a:off x="3779912" y="1399133"/>
            <a:ext cx="4536504" cy="2533923"/>
          </a:xfrm>
          <a:prstGeom prst="wedgeEllipseCallout">
            <a:avLst>
              <a:gd name="adj1" fmla="val -62870"/>
              <a:gd name="adj2" fmla="val 2361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latin typeface="+mn-ea"/>
              </a:rPr>
              <a:t>てんに　おいても　ちに　おいても</a:t>
            </a:r>
            <a:endParaRPr kumimoji="0" lang="en-US" altLang="ja-JP" sz="2800" kern="0" dirty="0">
              <a:latin typeface="+mn-ea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latin typeface="+mn-ea"/>
              </a:rPr>
              <a:t>いっさいの　けんいが　あたえられて　います</a:t>
            </a:r>
            <a:r>
              <a:rPr kumimoji="0" lang="en-US" altLang="ko-KR" sz="2800" kern="0" dirty="0">
                <a:latin typeface="+mn-ea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17762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옅은이(가) 표시된 사진&#10;&#10;자동 생성된 설명">
            <a:extLst>
              <a:ext uri="{FF2B5EF4-FFF2-40B4-BE49-F238E27FC236}">
                <a16:creationId xmlns:a16="http://schemas.microsoft.com/office/drawing/2014/main" id="{FE4C8665-FB44-4FD7-8586-15B7BC2D1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431" y="1390229"/>
            <a:ext cx="4104456" cy="5012600"/>
          </a:xfrm>
          <a:prstGeom prst="rect">
            <a:avLst/>
          </a:prstGeom>
        </p:spPr>
      </p:pic>
      <p:pic>
        <p:nvPicPr>
          <p:cNvPr id="10" name="그림 9" descr="텍스트이(가) 표시된 사진&#10;&#10;자동 생성된 설명">
            <a:extLst>
              <a:ext uri="{FF2B5EF4-FFF2-40B4-BE49-F238E27FC236}">
                <a16:creationId xmlns:a16="http://schemas.microsoft.com/office/drawing/2014/main" id="{51BC9591-CF1F-4D79-9508-F4C8E09B66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224" y="1243497"/>
            <a:ext cx="3172791" cy="5615272"/>
          </a:xfrm>
          <a:prstGeom prst="rect">
            <a:avLst/>
          </a:prstGeom>
        </p:spPr>
      </p:pic>
      <p:pic>
        <p:nvPicPr>
          <p:cNvPr id="14" name="그림 13" descr="텍스트이(가) 표시된 사진&#10;&#10;자동 생성된 설명">
            <a:extLst>
              <a:ext uri="{FF2B5EF4-FFF2-40B4-BE49-F238E27FC236}">
                <a16:creationId xmlns:a16="http://schemas.microsoft.com/office/drawing/2014/main" id="{457B45E5-3220-4629-99F3-1D08353F48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18975"/>
            <a:ext cx="2836040" cy="5838417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46032" y="1184182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252214" y="116632"/>
            <a:ext cx="1655490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77714-833E-477A-B3E3-FFE8ADED3DE7}"/>
              </a:ext>
            </a:extLst>
          </p:cNvPr>
          <p:cNvSpPr txBox="1"/>
          <p:nvPr/>
        </p:nvSpPr>
        <p:spPr>
          <a:xfrm>
            <a:off x="1711185" y="112378"/>
            <a:ext cx="671049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marR="0" lvl="0" indent="-7429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カルバリのおかの　けいやくを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たいけんしました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B16C22A7-6855-4F60-B01C-46BFBF4D68EC}"/>
              </a:ext>
            </a:extLst>
          </p:cNvPr>
          <p:cNvSpPr/>
          <p:nvPr/>
        </p:nvSpPr>
        <p:spPr bwMode="auto">
          <a:xfrm>
            <a:off x="179511" y="5809518"/>
            <a:ext cx="8784975" cy="936104"/>
          </a:xfrm>
          <a:prstGeom prst="roundRect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kumimoji="0" lang="ja-JP" altLang="en-US" sz="28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イエスが　キリストで　あることを　たいけんしました</a:t>
            </a:r>
            <a:endParaRPr kumimoji="0" lang="ko-KR" altLang="en-US" sz="2800" b="1" i="0" u="none" strike="noStrike" kern="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0891162A-6D17-44FF-A7D6-94C8C09EF0F7}"/>
              </a:ext>
            </a:extLst>
          </p:cNvPr>
          <p:cNvSpPr/>
          <p:nvPr/>
        </p:nvSpPr>
        <p:spPr bwMode="auto">
          <a:xfrm>
            <a:off x="3228280" y="3304824"/>
            <a:ext cx="2278678" cy="2187986"/>
          </a:xfrm>
          <a:prstGeom prst="ellipse">
            <a:avLst/>
          </a:prstGeom>
          <a:solidFill>
            <a:srgbClr val="FF0000">
              <a:alpha val="83000"/>
            </a:srgbClr>
          </a:solidFill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kern="0" dirty="0">
                <a:ln w="0"/>
                <a:solidFill>
                  <a:schemeClr val="tx1"/>
                </a:solidFill>
                <a:latin typeface="+mn-ea"/>
              </a:rPr>
              <a:t>さいし</a:t>
            </a:r>
            <a:endParaRPr kumimoji="0" lang="ko-KR" altLang="en-US" sz="4000" kern="0" dirty="0">
              <a:latin typeface="+mn-ea"/>
            </a:endParaRPr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CCA3710B-B6B7-4DF4-9959-8DBB03FC7D44}"/>
              </a:ext>
            </a:extLst>
          </p:cNvPr>
          <p:cNvSpPr/>
          <p:nvPr/>
        </p:nvSpPr>
        <p:spPr bwMode="auto">
          <a:xfrm>
            <a:off x="290634" y="2908372"/>
            <a:ext cx="2278678" cy="2187986"/>
          </a:xfrm>
          <a:prstGeom prst="ellipse">
            <a:avLst/>
          </a:prstGeom>
          <a:solidFill>
            <a:srgbClr val="FF0000">
              <a:alpha val="83000"/>
            </a:srgbClr>
          </a:solidFill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kern="0" dirty="0">
                <a:ln w="0"/>
                <a:solidFill>
                  <a:schemeClr val="tx1"/>
                </a:solidFill>
                <a:latin typeface="+mn-ea"/>
              </a:rPr>
              <a:t>おう</a:t>
            </a:r>
            <a:endParaRPr kumimoji="0" lang="ko-KR" altLang="en-US" sz="4000" kern="0" dirty="0">
              <a:latin typeface="+mn-ea"/>
            </a:endParaRP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021F16BE-492F-4580-973E-9CEB31BF3926}"/>
              </a:ext>
            </a:extLst>
          </p:cNvPr>
          <p:cNvSpPr/>
          <p:nvPr/>
        </p:nvSpPr>
        <p:spPr bwMode="auto">
          <a:xfrm>
            <a:off x="6048236" y="2908372"/>
            <a:ext cx="2278678" cy="2187986"/>
          </a:xfrm>
          <a:prstGeom prst="ellipse">
            <a:avLst/>
          </a:prstGeom>
          <a:solidFill>
            <a:srgbClr val="FF0000">
              <a:alpha val="83000"/>
            </a:srgbClr>
          </a:solidFill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ln w="0"/>
                <a:solidFill>
                  <a:schemeClr val="tx1"/>
                </a:solidFill>
                <a:latin typeface="+mn-ea"/>
              </a:rPr>
              <a:t>よげんしゃ</a:t>
            </a:r>
            <a:endParaRPr kumimoji="0" lang="ko-KR" altLang="en-US" sz="2800" kern="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1932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CC8748E9-0416-44BD-A49B-C2F0EB3E07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87" y="1706169"/>
            <a:ext cx="2178609" cy="18902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16310" y="1124745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252213" y="188640"/>
            <a:ext cx="1698169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400" kern="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ほんろん</a:t>
            </a:r>
            <a:endParaRPr kumimoji="0" lang="ko-KR" altLang="en-US" sz="2400" kern="0" dirty="0">
              <a:solidFill>
                <a:prstClr val="black"/>
              </a:solidFill>
              <a:latin typeface="ＭＳ Ｐゴシック" panose="020B0600070205080204" pitchFamily="50" charset="-128"/>
              <a:ea typeface="HY헤드라인M" panose="02030600000101010101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77714-833E-477A-B3E3-FFE8ADED3DE7}"/>
              </a:ext>
            </a:extLst>
          </p:cNvPr>
          <p:cNvSpPr txBox="1"/>
          <p:nvPr/>
        </p:nvSpPr>
        <p:spPr>
          <a:xfrm>
            <a:off x="2161718" y="39095"/>
            <a:ext cx="58993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1" lang="ja-JP" alt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オリーブやまの　けいやくを　</a:t>
            </a:r>
            <a:endParaRPr kumimoji="1" lang="en-US" altLang="ja-JP" sz="36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kumimoji="1" lang="ja-JP" alt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くださいました</a:t>
            </a:r>
            <a:endParaRPr kumimoji="1" lang="ko-KR" altLang="en-US" sz="36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6" name="그림 15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44A7F0D1-5647-402E-90EA-61BC39F4BF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4" y="3094758"/>
            <a:ext cx="1958445" cy="21838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5B6F07F9-2785-4E36-A302-312B5B925E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966" y="4619651"/>
            <a:ext cx="3266554" cy="19223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4" name="그림 23" descr="텍스트이(가) 표시된 사진&#10;&#10;자동 생성된 설명">
            <a:extLst>
              <a:ext uri="{FF2B5EF4-FFF2-40B4-BE49-F238E27FC236}">
                <a16:creationId xmlns:a16="http://schemas.microsoft.com/office/drawing/2014/main" id="{90169E98-9B32-4C63-9AC0-B60B4FFCAE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755" y="3245777"/>
            <a:ext cx="3707248" cy="18041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그림 9" descr="텍스트이(가) 표시된 사진&#10;&#10;자동 생성된 설명">
            <a:extLst>
              <a:ext uri="{FF2B5EF4-FFF2-40B4-BE49-F238E27FC236}">
                <a16:creationId xmlns:a16="http://schemas.microsoft.com/office/drawing/2014/main" id="{D531AC20-8198-4AAE-B90F-E9DA332829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73" y="2186951"/>
            <a:ext cx="3380771" cy="20668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8" name="그림 27" descr="텍스트이(가) 표시된 사진&#10;&#10;자동 생성된 설명">
            <a:extLst>
              <a:ext uri="{FF2B5EF4-FFF2-40B4-BE49-F238E27FC236}">
                <a16:creationId xmlns:a16="http://schemas.microsoft.com/office/drawing/2014/main" id="{94616233-C5A9-4D3A-A579-F6BBDC8D38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752" y="1422300"/>
            <a:ext cx="3342213" cy="2039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2" name="그림 31" descr="텍스트, 여왕, 벡터그래픽이(가) 표시된 사진&#10;&#10;자동 생성된 설명">
            <a:extLst>
              <a:ext uri="{FF2B5EF4-FFF2-40B4-BE49-F238E27FC236}">
                <a16:creationId xmlns:a16="http://schemas.microsoft.com/office/drawing/2014/main" id="{55FE2454-90F9-4766-AA74-CC6A1CB247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195" y="1337535"/>
            <a:ext cx="2578417" cy="25704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" name="그림 29" descr="텍스트이(가) 표시된 사진&#10;&#10;자동 생성된 설명">
            <a:extLst>
              <a:ext uri="{FF2B5EF4-FFF2-40B4-BE49-F238E27FC236}">
                <a16:creationId xmlns:a16="http://schemas.microsoft.com/office/drawing/2014/main" id="{E1931524-1BB7-4DB1-8122-FD3C779009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228" y="3404632"/>
            <a:ext cx="2444716" cy="19260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6" name="그림 35" descr="텍스트이(가) 표시된 사진&#10;&#10;자동 생성된 설명">
            <a:extLst>
              <a:ext uri="{FF2B5EF4-FFF2-40B4-BE49-F238E27FC236}">
                <a16:creationId xmlns:a16="http://schemas.microsoft.com/office/drawing/2014/main" id="{93841E90-FAD5-4035-8675-255545F9562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202" y="1712150"/>
            <a:ext cx="2412949" cy="22809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그림 12" descr="텍스트이(가) 표시된 사진&#10;&#10;자동 생성된 설명">
            <a:extLst>
              <a:ext uri="{FF2B5EF4-FFF2-40B4-BE49-F238E27FC236}">
                <a16:creationId xmlns:a16="http://schemas.microsoft.com/office/drawing/2014/main" id="{DE145218-5230-438A-96C7-D64B3AB551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64" y="3789040"/>
            <a:ext cx="4680520" cy="3243138"/>
          </a:xfrm>
          <a:prstGeom prst="rect">
            <a:avLst/>
          </a:prstGeom>
        </p:spPr>
      </p:pic>
      <p:sp>
        <p:nvSpPr>
          <p:cNvPr id="14" name="생각 풍선: 구름 모양 13">
            <a:extLst>
              <a:ext uri="{FF2B5EF4-FFF2-40B4-BE49-F238E27FC236}">
                <a16:creationId xmlns:a16="http://schemas.microsoft.com/office/drawing/2014/main" id="{5EC1E215-CEDC-4C85-8169-E3ECEBDE7EA2}"/>
              </a:ext>
            </a:extLst>
          </p:cNvPr>
          <p:cNvSpPr/>
          <p:nvPr/>
        </p:nvSpPr>
        <p:spPr bwMode="auto">
          <a:xfrm>
            <a:off x="3829962" y="4026728"/>
            <a:ext cx="3046294" cy="2103481"/>
          </a:xfrm>
          <a:prstGeom prst="cloudCallout">
            <a:avLst>
              <a:gd name="adj1" fmla="val -73215"/>
              <a:gd name="adj2" fmla="val 1740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テオピロよ。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わたしは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まえの　しょで、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9EAB5DAF-9483-4640-A7EC-79157433C722}"/>
              </a:ext>
            </a:extLst>
          </p:cNvPr>
          <p:cNvSpPr/>
          <p:nvPr/>
        </p:nvSpPr>
        <p:spPr bwMode="auto">
          <a:xfrm>
            <a:off x="179511" y="5809518"/>
            <a:ext cx="8784975" cy="936104"/>
          </a:xfrm>
          <a:prstGeom prst="roundRect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</a:rPr>
              <a:t>1</a:t>
            </a:r>
            <a:r>
              <a:rPr kumimoji="0" lang="en-US" altLang="ja-JP" sz="2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</a:rPr>
              <a:t>.</a:t>
            </a:r>
            <a:r>
              <a:rPr kumimoji="0" lang="ja-JP" altLang="en-US" sz="2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イエスが　キリストで　あることを　かくにんしました</a:t>
            </a:r>
            <a:endParaRPr kumimoji="0" lang="ko-KR" altLang="en-US" sz="28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AACB539-2CFD-477A-BA1F-E3E69EEC54E2}"/>
              </a:ext>
            </a:extLst>
          </p:cNvPr>
          <p:cNvSpPr txBox="1"/>
          <p:nvPr/>
        </p:nvSpPr>
        <p:spPr>
          <a:xfrm>
            <a:off x="5859280" y="2516347"/>
            <a:ext cx="128775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せいれいが　</a:t>
            </a:r>
            <a:endParaRPr kumimoji="1" lang="en-US" altLang="ja-JP" sz="11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r>
              <a:rPr kumimoji="1" lang="ja-JP" altLang="en-US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のぞまれるとき　</a:t>
            </a:r>
            <a:endParaRPr kumimoji="1" lang="en-US" altLang="ja-JP" sz="11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r>
              <a:rPr kumimoji="1" lang="ja-JP" altLang="en-US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あなたがたは　</a:t>
            </a:r>
            <a:endParaRPr kumimoji="1" lang="en-US" altLang="ja-JP" sz="11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r>
              <a:rPr kumimoji="1" lang="ja-JP" altLang="en-US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ちからを　うけます</a:t>
            </a:r>
            <a:endParaRPr kumimoji="1" lang="ja-JP" altLang="en-US" sz="1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648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25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7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4" grpId="0" animBg="1"/>
      <p:bldP spid="9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 descr="텍스트이(가) 표시된 사진&#10;&#10;자동 생성된 설명">
            <a:extLst>
              <a:ext uri="{FF2B5EF4-FFF2-40B4-BE49-F238E27FC236}">
                <a16:creationId xmlns:a16="http://schemas.microsoft.com/office/drawing/2014/main" id="{88B0EDD4-A488-4937-BAF2-68B5AD53F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52191"/>
            <a:ext cx="3119078" cy="5069740"/>
          </a:xfrm>
          <a:prstGeom prst="rect">
            <a:avLst/>
          </a:prstGeom>
        </p:spPr>
      </p:pic>
      <p:pic>
        <p:nvPicPr>
          <p:cNvPr id="15" name="그림 14" descr="실내이(가) 표시된 사진&#10;&#10;자동 생성된 설명">
            <a:extLst>
              <a:ext uri="{FF2B5EF4-FFF2-40B4-BE49-F238E27FC236}">
                <a16:creationId xmlns:a16="http://schemas.microsoft.com/office/drawing/2014/main" id="{A3C82CB7-DDCC-4F1C-B709-FA658CB141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204864"/>
            <a:ext cx="9144000" cy="4702256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B2FCE76-6D1B-4857-9592-5C34A7EE6E5A}"/>
              </a:ext>
            </a:extLst>
          </p:cNvPr>
          <p:cNvSpPr/>
          <p:nvPr/>
        </p:nvSpPr>
        <p:spPr bwMode="auto">
          <a:xfrm flipV="1">
            <a:off x="1172185" y="1272911"/>
            <a:ext cx="7776170" cy="7200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순서도: 연결자 4">
            <a:extLst>
              <a:ext uri="{FF2B5EF4-FFF2-40B4-BE49-F238E27FC236}">
                <a16:creationId xmlns:a16="http://schemas.microsoft.com/office/drawing/2014/main" id="{3FBB3644-DD21-41FF-ACD4-D72D1CB21BE1}"/>
              </a:ext>
            </a:extLst>
          </p:cNvPr>
          <p:cNvSpPr/>
          <p:nvPr/>
        </p:nvSpPr>
        <p:spPr bwMode="auto">
          <a:xfrm>
            <a:off x="252213" y="188640"/>
            <a:ext cx="1698169" cy="1210493"/>
          </a:xfrm>
          <a:prstGeom prst="flowChartConnector">
            <a:avLst/>
          </a:prstGeom>
          <a:solidFill>
            <a:schemeClr val="lt1"/>
          </a:solidFill>
          <a:ln>
            <a:noFill/>
          </a:ln>
          <a:effectLst>
            <a:outerShdw blurRad="50800" dist="1143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77714-833E-477A-B3E3-FFE8ADED3DE7}"/>
              </a:ext>
            </a:extLst>
          </p:cNvPr>
          <p:cNvSpPr txBox="1"/>
          <p:nvPr/>
        </p:nvSpPr>
        <p:spPr>
          <a:xfrm>
            <a:off x="2231605" y="112378"/>
            <a:ext cx="580800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2.</a:t>
            </a:r>
            <a:r>
              <a:rPr kumimoji="1" lang="ja-JP" alt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オリーブやまの　けいやくを　</a:t>
            </a:r>
            <a:endParaRPr kumimoji="1" lang="en-US" altLang="ja-JP" sz="36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くださいました</a:t>
            </a:r>
            <a:endParaRPr kumimoji="1" lang="ko-KR" altLang="en-US" sz="36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6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9EAB5DAF-9483-4640-A7EC-79157433C722}"/>
              </a:ext>
            </a:extLst>
          </p:cNvPr>
          <p:cNvSpPr/>
          <p:nvPr/>
        </p:nvSpPr>
        <p:spPr bwMode="auto">
          <a:xfrm>
            <a:off x="179511" y="5809518"/>
            <a:ext cx="8784975" cy="936104"/>
          </a:xfrm>
          <a:prstGeom prst="roundRect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kern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0" lang="en-US" altLang="ko-KR" sz="28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0" lang="ja-JP" altLang="en-US" sz="28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かみのくにの　けいやくを　ミッションとして　うけました</a:t>
            </a:r>
            <a:endParaRPr kumimoji="0" lang="ko-KR" altLang="en-US" sz="2800" b="1" i="0" u="none" strike="noStrike" kern="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19" name="말풍선: 타원형 18">
            <a:extLst>
              <a:ext uri="{FF2B5EF4-FFF2-40B4-BE49-F238E27FC236}">
                <a16:creationId xmlns:a16="http://schemas.microsoft.com/office/drawing/2014/main" id="{31803B6F-7187-4912-8BFF-FEBB61025628}"/>
              </a:ext>
            </a:extLst>
          </p:cNvPr>
          <p:cNvSpPr/>
          <p:nvPr/>
        </p:nvSpPr>
        <p:spPr bwMode="auto">
          <a:xfrm>
            <a:off x="3809240" y="1484785"/>
            <a:ext cx="3571071" cy="1826548"/>
          </a:xfrm>
          <a:prstGeom prst="wedgeEllipseCallout">
            <a:avLst>
              <a:gd name="adj1" fmla="val -84438"/>
              <a:gd name="adj2" fmla="val -704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かみのくには</a:t>
            </a:r>
            <a:endParaRPr kumimoji="0" lang="en-US" altLang="ja-JP" sz="28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あなたがたの　なかに　</a:t>
            </a:r>
            <a:endParaRPr kumimoji="0" lang="en-US" altLang="ja-JP" sz="28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あるのです</a:t>
            </a:r>
            <a:r>
              <a:rPr kumimoji="0" lang="en-US" altLang="ko-KR" sz="28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8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0966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0000">
            <a:alpha val="31999"/>
          </a:srgbClr>
        </a:solidFill>
        <a:ln>
          <a:noFill/>
        </a:ln>
        <a:effectLst>
          <a:outerShdw blurRad="76200" algn="ctr" rotWithShape="0">
            <a:srgbClr val="000000">
              <a:alpha val="79999"/>
            </a:srgbClr>
          </a:outerShdw>
        </a:effectLst>
        <a:extLst>
          <a:ext uri="{91240B29-F687-4F45-9708-019B960494DF}">
            <a14:hiddenLine xmlns:a14="http://schemas.microsoft.com/office/drawing/2010/main" w="12700" cap="flat" cmpd="sng">
              <a:solidFill>
                <a:srgbClr val="000000"/>
              </a:solidFill>
              <a:prstDash val="solid"/>
              <a:miter lim="0"/>
              <a:headEnd type="none" w="med" len="med"/>
              <a:tailEnd type="none" w="med" len="med"/>
            </a14:hiddenLine>
          </a:ext>
        </a:extLst>
      </a:spPr>
      <a:bodyPr lIns="0" tIns="0" rIns="0" bIns="0" anchor="ctr"/>
      <a:lstStyle>
        <a:defPPr algn="ctr" fontAlgn="auto" latinLnBrk="0">
          <a:spcBef>
            <a:spcPts val="0"/>
          </a:spcBef>
          <a:spcAft>
            <a:spcPts val="0"/>
          </a:spcAft>
          <a:defRPr kumimoji="0" sz="2400" kern="0">
            <a:effectLst>
              <a:outerShdw blurRad="38100" dist="38100" dir="2700000" algn="tl">
                <a:srgbClr val="53585F"/>
              </a:outerShdw>
            </a:effectLst>
            <a:latin typeface="+mn-lt"/>
            <a:ea typeface="+mn-ea"/>
            <a:cs typeface="+mn-cs"/>
          </a:defRPr>
        </a:defPPr>
      </a:lstStyle>
    </a:spDef>
    <a:txDef>
      <a:spPr>
        <a:noFill/>
      </a:spPr>
      <a:bodyPr wrap="none" rtlCol="0">
        <a:spAutoFit/>
      </a:bodyPr>
      <a:lstStyle>
        <a:defPPr algn="l">
          <a:defRPr sz="5400" dirty="0" smtClean="0"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29102</TotalTime>
  <Words>480</Words>
  <Application>Microsoft Office PowerPoint</Application>
  <PresentationFormat>画面に合わせる (4:3)</PresentationFormat>
  <Paragraphs>154</Paragraphs>
  <Slides>15</Slides>
  <Notes>15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3" baseType="lpstr">
      <vt:lpstr>굴림</vt:lpstr>
      <vt:lpstr>HY견고딕</vt:lpstr>
      <vt:lpstr>HY중고딕</vt:lpstr>
      <vt:lpstr>HY울릉도B</vt:lpstr>
      <vt:lpstr>맑은 고딕</vt:lpstr>
      <vt:lpstr>ＭＳ Ｐゴシック</vt:lpstr>
      <vt:lpstr>Arial</vt:lpstr>
      <vt:lpstr>Office 테마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김호영</dc:creator>
  <cp:lastModifiedBy>sasaki ちかこ</cp:lastModifiedBy>
  <cp:revision>2149</cp:revision>
  <dcterms:created xsi:type="dcterms:W3CDTF">2008-03-21T01:39:31Z</dcterms:created>
  <dcterms:modified xsi:type="dcterms:W3CDTF">2021-11-12T03:12:54Z</dcterms:modified>
</cp:coreProperties>
</file>