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9" r:id="rId2"/>
    <p:sldId id="528" r:id="rId3"/>
    <p:sldId id="529" r:id="rId4"/>
    <p:sldId id="524" r:id="rId5"/>
    <p:sldId id="506" r:id="rId6"/>
    <p:sldId id="522" r:id="rId7"/>
    <p:sldId id="523" r:id="rId8"/>
    <p:sldId id="517" r:id="rId9"/>
    <p:sldId id="525" r:id="rId10"/>
    <p:sldId id="526" r:id="rId11"/>
    <p:sldId id="527" r:id="rId12"/>
    <p:sldId id="588" r:id="rId13"/>
    <p:sldId id="587" r:id="rId14"/>
  </p:sldIdLst>
  <p:sldSz cx="9144000" cy="6858000" type="screen4x3"/>
  <p:notesSz cx="7004050" cy="9290050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C96FC5E6-870C-4CA0-AFB2-2CF6382295CE}">
          <p14:sldIdLst>
            <p14:sldId id="259"/>
            <p14:sldId id="528"/>
            <p14:sldId id="529"/>
            <p14:sldId id="524"/>
            <p14:sldId id="506"/>
            <p14:sldId id="522"/>
            <p14:sldId id="523"/>
            <p14:sldId id="517"/>
            <p14:sldId id="525"/>
            <p14:sldId id="526"/>
            <p14:sldId id="527"/>
            <p14:sldId id="588"/>
            <p14:sldId id="587"/>
          </p14:sldIdLst>
        </p14:section>
        <p14:section name="제목 없는 구역" id="{0D67D9B7-D75C-46E6-B1D2-C36E4ADAE29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826" initials="1" lastIdx="1" clrIdx="0">
    <p:extLst>
      <p:ext uri="{19B8F6BF-5375-455C-9EA6-DF929625EA0E}">
        <p15:presenceInfo xmlns:p15="http://schemas.microsoft.com/office/powerpoint/2012/main" userId="S::1826@keyexprress.club::7c16b410-f27d-4f28-a48e-19871afca9d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F4FB"/>
    <a:srgbClr val="F79646"/>
    <a:srgbClr val="C2DCFF"/>
    <a:srgbClr val="D4D4D4"/>
    <a:srgbClr val="FFC1C0"/>
    <a:srgbClr val="B8D6FF"/>
    <a:srgbClr val="9BBB59"/>
    <a:srgbClr val="C0504D"/>
    <a:srgbClr val="4F81BD"/>
    <a:srgbClr val="5F8D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73" autoAdjust="0"/>
    <p:restoredTop sz="93955" autoAdjust="0"/>
  </p:normalViewPr>
  <p:slideViewPr>
    <p:cSldViewPr>
      <p:cViewPr varScale="1">
        <p:scale>
          <a:sx n="63" d="100"/>
          <a:sy n="63" d="100"/>
        </p:scale>
        <p:origin x="48" y="10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967163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A32B07B0-F652-4E62-955C-7E3C4761B03E}" type="datetimeFigureOut">
              <a:rPr lang="ko-KR" altLang="en-US"/>
              <a:pPr>
                <a:defRPr/>
              </a:pPr>
              <a:t>2021-11-19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967163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762EB21B-85CD-464E-A575-A2FD459B4D6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967163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0EE5CA66-2304-4544-86FB-D11B9FEE2FED}" type="datetimeFigureOut">
              <a:rPr lang="ko-KR" altLang="en-US"/>
              <a:pPr>
                <a:defRPr/>
              </a:pPr>
              <a:t>2021-11-19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79513" y="696913"/>
            <a:ext cx="4645025" cy="3484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 noProof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00088" y="4411663"/>
            <a:ext cx="5603875" cy="4181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967163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5ADA6992-C13F-44F5-98E4-943CB8B28AD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DA6992-C13F-44F5-98E4-943CB8B28ADE}" type="slidenum">
              <a:rPr lang="ko-KR" altLang="en-US" smtClean="0"/>
              <a:pPr>
                <a:defRPr/>
              </a:pPr>
              <a:t>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7866862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8213946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9790550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CDE2F2-D0B9-4F36-9CAA-0EFF56D09ED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983339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291849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9564984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176073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8164151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1063080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2264513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531030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1B3D3-8AAF-4345-83B8-48DFCE0DD3E6}" type="datetimeFigureOut">
              <a:rPr lang="ko-KR" altLang="en-US"/>
              <a:pPr>
                <a:defRPr/>
              </a:pPr>
              <a:t>2021-11-19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CA0E2-4BDC-476E-8F52-2555C342759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44B29-FC16-42D7-A54A-AE265A8B2D06}" type="datetimeFigureOut">
              <a:rPr lang="ko-KR" altLang="en-US"/>
              <a:pPr>
                <a:defRPr/>
              </a:pPr>
              <a:t>2021-11-19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B4D64-9061-48F5-A925-4F5213100E8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A7552-4013-40B1-97DD-08A6325789BC}" type="datetimeFigureOut">
              <a:rPr lang="ko-KR" altLang="en-US"/>
              <a:pPr>
                <a:defRPr/>
              </a:pPr>
              <a:t>2021-11-19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04F3C-89F1-4B85-9A65-75F8BF37A88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EEC14-D136-4969-A41C-AD93C7D98344}" type="datetimeFigureOut">
              <a:rPr lang="ko-KR" altLang="en-US"/>
              <a:pPr>
                <a:defRPr/>
              </a:pPr>
              <a:t>2021-11-19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A85BB-0A50-4E18-B30F-C8DC382C421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E6F0C-2F8C-4948-8764-F61792285A0E}" type="datetimeFigureOut">
              <a:rPr lang="ko-KR" altLang="en-US"/>
              <a:pPr>
                <a:defRPr/>
              </a:pPr>
              <a:t>2021-11-19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28FEF-4989-41D6-855F-806A24A7993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D0E8E-A300-4AF7-BFED-4E20C4B2B9BE}" type="datetimeFigureOut">
              <a:rPr lang="ko-KR" altLang="en-US"/>
              <a:pPr>
                <a:defRPr/>
              </a:pPr>
              <a:t>2021-11-19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28EC0-1958-4C74-8687-A6982BA71A7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155BB-F4C8-4D6F-94F3-CC6D95652717}" type="datetimeFigureOut">
              <a:rPr lang="ko-KR" altLang="en-US"/>
              <a:pPr>
                <a:defRPr/>
              </a:pPr>
              <a:t>2021-11-19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C2885-EB7A-41F3-8D73-533BF46A8C7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5C561-4942-4F77-9814-5E4339E085B1}" type="datetimeFigureOut">
              <a:rPr lang="ko-KR" altLang="en-US"/>
              <a:pPr>
                <a:defRPr/>
              </a:pPr>
              <a:t>2021-11-19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BCF96-DFE9-4DBF-A03C-124B0B0D6BA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1318C-2A09-4135-BC61-8C77AE391CAA}" type="datetimeFigureOut">
              <a:rPr lang="ko-KR" altLang="en-US"/>
              <a:pPr>
                <a:defRPr/>
              </a:pPr>
              <a:t>2021-11-19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F653E-2ECF-4100-958E-6D8EBE12DA6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B59E0-0E0E-44CC-9A04-9918756DFD25}" type="datetimeFigureOut">
              <a:rPr lang="ko-KR" altLang="en-US"/>
              <a:pPr>
                <a:defRPr/>
              </a:pPr>
              <a:t>2021-11-19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DD93A-1DA2-4C0F-ABBF-D053DC4423B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0CFD9-1FB1-44E6-8216-C77415369C13}" type="datetimeFigureOut">
              <a:rPr lang="ko-KR" altLang="en-US"/>
              <a:pPr>
                <a:defRPr/>
              </a:pPr>
              <a:t>2021-11-19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A77CF-5C0B-4624-B4F4-644F573A4A8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FF0AAE7-0892-4F73-8CA1-6E89D1B6B97E}" type="datetimeFigureOut">
              <a:rPr lang="ko-KR" altLang="en-US"/>
              <a:pPr>
                <a:defRPr/>
              </a:pPr>
              <a:t>2021-11-19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977FF02-9BE1-469E-8693-E852BF04072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16" r:id="rId1"/>
    <p:sldLayoutId id="2147486717" r:id="rId2"/>
    <p:sldLayoutId id="2147486718" r:id="rId3"/>
    <p:sldLayoutId id="2147486719" r:id="rId4"/>
    <p:sldLayoutId id="2147486720" r:id="rId5"/>
    <p:sldLayoutId id="2147486721" r:id="rId6"/>
    <p:sldLayoutId id="2147486722" r:id="rId7"/>
    <p:sldLayoutId id="2147486723" r:id="rId8"/>
    <p:sldLayoutId id="2147486724" r:id="rId9"/>
    <p:sldLayoutId id="2147486725" r:id="rId10"/>
    <p:sldLayoutId id="2147486726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10" Type="http://schemas.microsoft.com/office/2007/relationships/hdphoto" Target="../media/hdphoto3.wdp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0741C956-A7E8-49FF-8A40-D232EE6E54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" y="-99392"/>
            <a:ext cx="9144000" cy="6957392"/>
          </a:xfrm>
          <a:prstGeom prst="rect">
            <a:avLst/>
          </a:prstGeom>
        </p:spPr>
      </p:pic>
      <p:sp>
        <p:nvSpPr>
          <p:cNvPr id="16" name="부제목 5">
            <a:extLst>
              <a:ext uri="{FF2B5EF4-FFF2-40B4-BE49-F238E27FC236}">
                <a16:creationId xmlns:a16="http://schemas.microsoft.com/office/drawing/2014/main" id="{CC59C14D-A7FF-4A1E-90CC-7285D4ECCB6D}"/>
              </a:ext>
            </a:extLst>
          </p:cNvPr>
          <p:cNvSpPr txBox="1">
            <a:spLocks/>
          </p:cNvSpPr>
          <p:nvPr/>
        </p:nvSpPr>
        <p:spPr bwMode="auto">
          <a:xfrm>
            <a:off x="6106194" y="6488379"/>
            <a:ext cx="3030613" cy="252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20000"/>
          </a:bodyPr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0" lang="en-US" altLang="ko-KR" sz="14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(</a:t>
            </a:r>
            <a:r>
              <a:rPr kumimoji="0" lang="ko-KR" altLang="en-US" sz="14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사</a:t>
            </a:r>
            <a:r>
              <a:rPr kumimoji="0" lang="en-US" altLang="ko-KR" sz="14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)</a:t>
            </a:r>
            <a:r>
              <a:rPr kumimoji="0" lang="ko-KR" altLang="en-US" sz="1400" b="1" spc="50" dirty="0" err="1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세계복음화전도협회어린이선교국</a:t>
            </a:r>
            <a:endParaRPr kumimoji="0" lang="ko-KR" altLang="en-US" sz="1400" b="1" spc="50" dirty="0">
              <a:ln w="0"/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68C247-2111-494B-81EB-8FCB28531ACA}"/>
              </a:ext>
            </a:extLst>
          </p:cNvPr>
          <p:cNvSpPr txBox="1"/>
          <p:nvPr/>
        </p:nvSpPr>
        <p:spPr>
          <a:xfrm>
            <a:off x="4442644" y="592436"/>
            <a:ext cx="45218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あらかじめ　あじわった　しょだいきょうかいの　じゅうしょくしゃ</a:t>
            </a:r>
            <a:endParaRPr lang="en-US" altLang="ko-KR" sz="3200" b="1" spc="3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en-US" altLang="ko-KR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lang="ja-JP" altLang="en-US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しと</a:t>
            </a:r>
            <a:r>
              <a:rPr lang="ko-KR" altLang="en-US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en-US" altLang="ko-KR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6</a:t>
            </a:r>
            <a:r>
              <a:rPr lang="ja-JP" altLang="en-US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しょう</a:t>
            </a:r>
            <a:r>
              <a:rPr lang="ko-KR" altLang="en-US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en-US" altLang="ko-KR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ko-KR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7</a:t>
            </a:r>
            <a:r>
              <a:rPr lang="ja-JP" altLang="en-US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せつ</a:t>
            </a:r>
            <a:r>
              <a:rPr lang="en-US" altLang="ko-KR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endParaRPr lang="ko-KR" altLang="en-US" sz="3200" b="1" spc="3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269C47-3000-40AA-83B3-26F5AA4D3C79}"/>
              </a:ext>
            </a:extLst>
          </p:cNvPr>
          <p:cNvSpPr txBox="1"/>
          <p:nvPr/>
        </p:nvSpPr>
        <p:spPr>
          <a:xfrm>
            <a:off x="4293197" y="0"/>
            <a:ext cx="3951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spc="3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がくいんふくいんか</a:t>
            </a:r>
            <a:r>
              <a:rPr kumimoji="0" lang="ko-KR" altLang="en-US" sz="2400" kern="0" spc="3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kumimoji="0" lang="en-US" altLang="ko-KR" sz="3600" kern="0" spc="3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0" lang="ja-JP" altLang="en-US" sz="3600" kern="0" spc="3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</a:t>
            </a:r>
            <a:endParaRPr kumimoji="0" lang="ko-KR" altLang="en-US" sz="3600" kern="0" spc="3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1D69627B-4068-4590-BC47-6411759D55EF}"/>
              </a:ext>
            </a:extLst>
          </p:cNvPr>
          <p:cNvSpPr/>
          <p:nvPr/>
        </p:nvSpPr>
        <p:spPr bwMode="auto">
          <a:xfrm rot="5400000">
            <a:off x="3475522" y="781063"/>
            <a:ext cx="1554113" cy="8123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50"/>
                            </p:stCondLst>
                            <p:childTnLst>
                              <p:par>
                                <p:cTn id="1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8" grpId="0"/>
      <p:bldP spid="10" grpId="0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 descr="텍스트이(가) 표시된 사진&#10;&#10;자동 생성된 설명">
            <a:extLst>
              <a:ext uri="{FF2B5EF4-FFF2-40B4-BE49-F238E27FC236}">
                <a16:creationId xmlns:a16="http://schemas.microsoft.com/office/drawing/2014/main" id="{46F61B5F-2C17-486C-8146-6991C623EC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6"/>
          <a:stretch/>
        </p:blipFill>
        <p:spPr>
          <a:xfrm>
            <a:off x="5370040" y="1196752"/>
            <a:ext cx="3757579" cy="4033847"/>
          </a:xfrm>
          <a:prstGeom prst="rect">
            <a:avLst/>
          </a:prstGeom>
        </p:spPr>
      </p:pic>
      <p:pic>
        <p:nvPicPr>
          <p:cNvPr id="13" name="그림 12" descr="텍스트이(가) 표시된 사진&#10;&#10;자동 생성된 설명">
            <a:extLst>
              <a:ext uri="{FF2B5EF4-FFF2-40B4-BE49-F238E27FC236}">
                <a16:creationId xmlns:a16="http://schemas.microsoft.com/office/drawing/2014/main" id="{85FE6BEF-46A1-44E4-8861-545C366FDA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05884" y="3093641"/>
            <a:ext cx="3264262" cy="3887931"/>
          </a:xfrm>
          <a:prstGeom prst="rect">
            <a:avLst/>
          </a:prstGeom>
        </p:spPr>
      </p:pic>
      <p:pic>
        <p:nvPicPr>
          <p:cNvPr id="12" name="그림 11" descr="텍스트이(가) 표시된 사진&#10;&#10;자동 생성된 설명">
            <a:extLst>
              <a:ext uri="{FF2B5EF4-FFF2-40B4-BE49-F238E27FC236}">
                <a16:creationId xmlns:a16="http://schemas.microsoft.com/office/drawing/2014/main" id="{BCBE1F41-8640-4FFE-9ABC-B06139EE9B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83" y="1502762"/>
            <a:ext cx="2388446" cy="5462414"/>
          </a:xfrm>
          <a:prstGeom prst="rect">
            <a:avLst/>
          </a:prstGeom>
        </p:spPr>
      </p:pic>
      <p:pic>
        <p:nvPicPr>
          <p:cNvPr id="3" name="그림 2" descr="텍스트이(가) 표시된 사진&#10;&#10;자동 생성된 설명">
            <a:extLst>
              <a:ext uri="{FF2B5EF4-FFF2-40B4-BE49-F238E27FC236}">
                <a16:creationId xmlns:a16="http://schemas.microsoft.com/office/drawing/2014/main" id="{488ADFAF-7476-4392-8C61-8CCFACBD26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76035" y="2635612"/>
            <a:ext cx="4145587" cy="4361503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1B2FCE76-6D1B-4857-9592-5C34A7EE6E5A}"/>
              </a:ext>
            </a:extLst>
          </p:cNvPr>
          <p:cNvSpPr/>
          <p:nvPr/>
        </p:nvSpPr>
        <p:spPr bwMode="auto">
          <a:xfrm flipV="1">
            <a:off x="1116310" y="1124745"/>
            <a:ext cx="7776170" cy="72007"/>
          </a:xfrm>
          <a:prstGeom prst="rect">
            <a:avLst/>
          </a:prstGeom>
          <a:solidFill>
            <a:schemeClr val="bg1"/>
          </a:solidFill>
          <a:ln/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순서도: 연결자 4">
            <a:extLst>
              <a:ext uri="{FF2B5EF4-FFF2-40B4-BE49-F238E27FC236}">
                <a16:creationId xmlns:a16="http://schemas.microsoft.com/office/drawing/2014/main" id="{3FBB3644-DD21-41FF-ACD4-D72D1CB21BE1}"/>
              </a:ext>
            </a:extLst>
          </p:cNvPr>
          <p:cNvSpPr/>
          <p:nvPr/>
        </p:nvSpPr>
        <p:spPr bwMode="auto">
          <a:xfrm>
            <a:off x="252214" y="116632"/>
            <a:ext cx="1655490" cy="1210493"/>
          </a:xfrm>
          <a:prstGeom prst="flowChartConnector">
            <a:avLst/>
          </a:prstGeom>
          <a:solidFill>
            <a:schemeClr val="lt1"/>
          </a:solidFill>
          <a:ln>
            <a:noFill/>
          </a:ln>
          <a:effectLst>
            <a:outerShdw blurRad="50800" dist="114300" dir="81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877714-833E-477A-B3E3-FFE8ADED3DE7}"/>
              </a:ext>
            </a:extLst>
          </p:cNvPr>
          <p:cNvSpPr txBox="1"/>
          <p:nvPr/>
        </p:nvSpPr>
        <p:spPr>
          <a:xfrm>
            <a:off x="1931720" y="136085"/>
            <a:ext cx="556915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3. </a:t>
            </a:r>
            <a:r>
              <a:rPr kumimoji="1" lang="ja-JP" altLang="en-US" sz="32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げんばで　みことばを　つたえる　</a:t>
            </a:r>
            <a:endParaRPr kumimoji="1" lang="en-US" altLang="ja-JP" sz="3200" b="0" i="0" u="none" strike="noStrike" kern="1200" cap="none" spc="-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　はたらきを　しました</a:t>
            </a:r>
            <a:endParaRPr kumimoji="1" lang="ko-KR" altLang="en-US" sz="3200" b="0" i="0" u="none" strike="noStrike" kern="1200" cap="none" spc="-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4" name="폭발: 8pt 13">
            <a:extLst>
              <a:ext uri="{FF2B5EF4-FFF2-40B4-BE49-F238E27FC236}">
                <a16:creationId xmlns:a16="http://schemas.microsoft.com/office/drawing/2014/main" id="{E458DD2D-4273-4996-8AFC-23F10810E40E}"/>
              </a:ext>
            </a:extLst>
          </p:cNvPr>
          <p:cNvSpPr/>
          <p:nvPr/>
        </p:nvSpPr>
        <p:spPr bwMode="auto">
          <a:xfrm>
            <a:off x="4650588" y="3283344"/>
            <a:ext cx="2598240" cy="3285832"/>
          </a:xfrm>
          <a:prstGeom prst="irregularSeal1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n w="0"/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しんせい</a:t>
            </a:r>
            <a:endParaRPr kumimoji="0" lang="en-US" altLang="ja-JP" sz="2400" kern="0" dirty="0">
              <a:ln w="0"/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n w="0"/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ぼうとくだ</a:t>
            </a:r>
            <a:r>
              <a:rPr kumimoji="0" lang="en-US" altLang="ko-KR" sz="2400" kern="0" dirty="0">
                <a:ln w="0"/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kumimoji="0" lang="ko-KR" altLang="en-US" sz="2400" kern="0" dirty="0">
              <a:ln w="0"/>
              <a:solidFill>
                <a:schemeClr val="tx1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B16C22A7-6855-4F60-B01C-46BFBF4D68EC}"/>
              </a:ext>
            </a:extLst>
          </p:cNvPr>
          <p:cNvSpPr/>
          <p:nvPr/>
        </p:nvSpPr>
        <p:spPr bwMode="auto">
          <a:xfrm>
            <a:off x="179511" y="5809518"/>
            <a:ext cx="8784975" cy="936104"/>
          </a:xfrm>
          <a:prstGeom prst="roundRect">
            <a:avLst/>
          </a:prstGeom>
          <a:solidFill>
            <a:srgbClr val="000000">
              <a:alpha val="31999"/>
            </a:srgb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ko-KR" sz="2800" b="1" i="0" u="none" strike="noStrike" kern="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kumimoji="0" lang="ja-JP" altLang="en-US" sz="2800" b="1" kern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ステパノは　ユダヤの　しゅうきょうしどうしゃ　たちの　</a:t>
            </a:r>
            <a:endParaRPr kumimoji="0" lang="en-US" altLang="ja-JP" sz="2800" b="1" kern="0" dirty="0">
              <a:ln w="10160">
                <a:solidFill>
                  <a:srgbClr val="4BACC6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ja-JP" altLang="en-US" sz="2800" b="1" kern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まえで　せいかくな　ふくいんを　せつめいしました</a:t>
            </a:r>
            <a:endParaRPr kumimoji="0" lang="ko-KR" altLang="en-US" sz="2800" b="1" i="0" u="none" strike="noStrike" kern="0" cap="none" spc="0" normalizeH="0" baseline="0" noProof="0" dirty="0">
              <a:ln w="10160">
                <a:solidFill>
                  <a:srgbClr val="4BACC6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sp>
        <p:nvSpPr>
          <p:cNvPr id="9" name="말풍선: 타원형 8">
            <a:extLst>
              <a:ext uri="{FF2B5EF4-FFF2-40B4-BE49-F238E27FC236}">
                <a16:creationId xmlns:a16="http://schemas.microsoft.com/office/drawing/2014/main" id="{2A116EF2-2078-4CCA-8733-5C082089F1D4}"/>
              </a:ext>
            </a:extLst>
          </p:cNvPr>
          <p:cNvSpPr/>
          <p:nvPr/>
        </p:nvSpPr>
        <p:spPr bwMode="auto">
          <a:xfrm>
            <a:off x="2421643" y="1327125"/>
            <a:ext cx="3125018" cy="1904723"/>
          </a:xfrm>
          <a:prstGeom prst="wedgeEllipseCallout">
            <a:avLst>
              <a:gd name="adj1" fmla="val -73855"/>
              <a:gd name="adj2" fmla="val 27491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あなたがたが　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ころした　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イエスが　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キリストなのです</a:t>
            </a:r>
            <a:endParaRPr kumimoji="0" lang="ko-KR" altLang="en-US" sz="2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6355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2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D398C9DE-5EB7-4C47-92A1-84A4142138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430" y="-1"/>
            <a:ext cx="9337630" cy="8148695"/>
          </a:xfrm>
          <a:prstGeom prst="rect">
            <a:avLst/>
          </a:prstGeom>
        </p:spPr>
      </p:pic>
      <p:pic>
        <p:nvPicPr>
          <p:cNvPr id="3" name="그림 2" descr="텍스트이(가) 표시된 사진&#10;&#10;자동 생성된 설명">
            <a:extLst>
              <a:ext uri="{FF2B5EF4-FFF2-40B4-BE49-F238E27FC236}">
                <a16:creationId xmlns:a16="http://schemas.microsoft.com/office/drawing/2014/main" id="{0C6AC486-9ADC-4E58-BAF7-983E53CE31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430" y="1354931"/>
            <a:ext cx="4677428" cy="5630061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1B2FCE76-6D1B-4857-9592-5C34A7EE6E5A}"/>
              </a:ext>
            </a:extLst>
          </p:cNvPr>
          <p:cNvSpPr/>
          <p:nvPr/>
        </p:nvSpPr>
        <p:spPr bwMode="auto">
          <a:xfrm flipV="1">
            <a:off x="1116310" y="1124745"/>
            <a:ext cx="7776170" cy="72007"/>
          </a:xfrm>
          <a:prstGeom prst="rect">
            <a:avLst/>
          </a:prstGeom>
          <a:solidFill>
            <a:schemeClr val="bg1"/>
          </a:solidFill>
          <a:ln/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순서도: 연결자 4">
            <a:extLst>
              <a:ext uri="{FF2B5EF4-FFF2-40B4-BE49-F238E27FC236}">
                <a16:creationId xmlns:a16="http://schemas.microsoft.com/office/drawing/2014/main" id="{3FBB3644-DD21-41FF-ACD4-D72D1CB21BE1}"/>
              </a:ext>
            </a:extLst>
          </p:cNvPr>
          <p:cNvSpPr/>
          <p:nvPr/>
        </p:nvSpPr>
        <p:spPr bwMode="auto">
          <a:xfrm>
            <a:off x="252214" y="116632"/>
            <a:ext cx="1727498" cy="1210493"/>
          </a:xfrm>
          <a:prstGeom prst="flowChartConnector">
            <a:avLst/>
          </a:prstGeom>
          <a:solidFill>
            <a:schemeClr val="lt1"/>
          </a:solidFill>
          <a:ln>
            <a:noFill/>
          </a:ln>
          <a:effectLst>
            <a:outerShdw blurRad="50800" dist="114300" dir="81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877714-833E-477A-B3E3-FFE8ADED3DE7}"/>
              </a:ext>
            </a:extLst>
          </p:cNvPr>
          <p:cNvSpPr txBox="1"/>
          <p:nvPr/>
        </p:nvSpPr>
        <p:spPr>
          <a:xfrm>
            <a:off x="2243207" y="143088"/>
            <a:ext cx="556915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3. </a:t>
            </a:r>
            <a:r>
              <a:rPr kumimoji="1" lang="ja-JP" altLang="en-US" sz="32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げんばで　みことばを　つたえる　</a:t>
            </a:r>
            <a:endParaRPr kumimoji="1" lang="en-US" altLang="ja-JP" sz="3200" b="0" i="0" u="none" strike="noStrike" kern="1200" cap="none" spc="-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　はたらきを　しました</a:t>
            </a:r>
            <a:endParaRPr kumimoji="1" lang="ko-KR" altLang="en-US" sz="3200" b="0" i="0" u="none" strike="noStrike" kern="1200" cap="none" spc="-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B16C22A7-6855-4F60-B01C-46BFBF4D68EC}"/>
              </a:ext>
            </a:extLst>
          </p:cNvPr>
          <p:cNvSpPr/>
          <p:nvPr/>
        </p:nvSpPr>
        <p:spPr bwMode="auto">
          <a:xfrm>
            <a:off x="179511" y="5809518"/>
            <a:ext cx="8784975" cy="936104"/>
          </a:xfrm>
          <a:prstGeom prst="roundRect">
            <a:avLst/>
          </a:prstGeom>
          <a:solidFill>
            <a:srgbClr val="000000">
              <a:alpha val="31999"/>
            </a:srgb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ko-KR" sz="2800" b="1" i="0" u="none" strike="noStrike" kern="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kumimoji="0" lang="ja-JP" altLang="en-US" sz="2800" b="1" i="0" u="none" strike="noStrike" kern="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ピリポは　サマリヤの　まちで　イエスがキリストで</a:t>
            </a:r>
            <a:endParaRPr kumimoji="0" lang="en-US" altLang="ja-JP" sz="2800" b="1" i="0" u="none" strike="noStrike" kern="0" cap="none" spc="0" normalizeH="0" baseline="0" noProof="0" dirty="0">
              <a:ln w="10160">
                <a:solidFill>
                  <a:srgbClr val="4BACC6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ja-JP" altLang="en-US" sz="2800" b="1" i="0" u="none" strike="noStrike" kern="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あることを　のべつたえました</a:t>
            </a:r>
            <a:endParaRPr kumimoji="0" lang="ko-KR" altLang="en-US" sz="2800" b="1" i="0" u="none" strike="noStrike" kern="0" cap="none" spc="0" normalizeH="0" baseline="0" noProof="0" dirty="0">
              <a:ln w="10160">
                <a:solidFill>
                  <a:srgbClr val="4BACC6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sp>
        <p:nvSpPr>
          <p:cNvPr id="12" name="말풍선: 타원형 11">
            <a:extLst>
              <a:ext uri="{FF2B5EF4-FFF2-40B4-BE49-F238E27FC236}">
                <a16:creationId xmlns:a16="http://schemas.microsoft.com/office/drawing/2014/main" id="{949F3A64-40C3-450D-9449-00ACADB3CC75}"/>
              </a:ext>
            </a:extLst>
          </p:cNvPr>
          <p:cNvSpPr/>
          <p:nvPr/>
        </p:nvSpPr>
        <p:spPr bwMode="auto">
          <a:xfrm>
            <a:off x="4139952" y="1471563"/>
            <a:ext cx="3672408" cy="2160241"/>
          </a:xfrm>
          <a:prstGeom prst="wedgeEllipseCallout">
            <a:avLst>
              <a:gd name="adj1" fmla="val -85433"/>
              <a:gd name="adj2" fmla="val 870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キリストが　こられた。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そのかたは　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イエスさまなのです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8779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2">
            <a:extLst>
              <a:ext uri="{FF2B5EF4-FFF2-40B4-BE49-F238E27FC236}">
                <a16:creationId xmlns:a16="http://schemas.microsoft.com/office/drawing/2014/main" id="{F20246E3-69BF-47D1-AAA4-37C2439530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96745" y="3153372"/>
            <a:ext cx="4266392" cy="29995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1B2FCE76-6D1B-4857-9592-5C34A7EE6E5A}"/>
              </a:ext>
            </a:extLst>
          </p:cNvPr>
          <p:cNvSpPr/>
          <p:nvPr/>
        </p:nvSpPr>
        <p:spPr bwMode="auto">
          <a:xfrm flipV="1">
            <a:off x="1196313" y="1444987"/>
            <a:ext cx="7776170" cy="72007"/>
          </a:xfrm>
          <a:prstGeom prst="rect">
            <a:avLst/>
          </a:prstGeom>
          <a:solidFill>
            <a:schemeClr val="bg1"/>
          </a:solidFill>
          <a:ln/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순서도: 연결자 4">
            <a:extLst>
              <a:ext uri="{FF2B5EF4-FFF2-40B4-BE49-F238E27FC236}">
                <a16:creationId xmlns:a16="http://schemas.microsoft.com/office/drawing/2014/main" id="{3FBB3644-DD21-41FF-ACD4-D72D1CB21BE1}"/>
              </a:ext>
            </a:extLst>
          </p:cNvPr>
          <p:cNvSpPr/>
          <p:nvPr/>
        </p:nvSpPr>
        <p:spPr bwMode="auto">
          <a:xfrm>
            <a:off x="-1" y="188640"/>
            <a:ext cx="1664179" cy="1210493"/>
          </a:xfrm>
          <a:prstGeom prst="flowChartConnector">
            <a:avLst/>
          </a:prstGeom>
          <a:solidFill>
            <a:schemeClr val="lt1"/>
          </a:solidFill>
          <a:ln>
            <a:noFill/>
          </a:ln>
          <a:effectLst>
            <a:outerShdw blurRad="50800" dist="114300" dir="81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lvl="0"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400" kern="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けつろん</a:t>
            </a:r>
            <a:endParaRPr kumimoji="0" lang="ko-KR" altLang="en-US" sz="2400" kern="0" dirty="0">
              <a:solidFill>
                <a:prstClr val="black"/>
              </a:solidFill>
              <a:latin typeface="ＭＳ Ｐゴシック" panose="020B0600070205080204" pitchFamily="50" charset="-128"/>
              <a:ea typeface="HY헤드라인M" panose="02030600000101010101" pitchFamily="18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877714-833E-477A-B3E3-FFE8ADED3DE7}"/>
              </a:ext>
            </a:extLst>
          </p:cNvPr>
          <p:cNvSpPr txBox="1"/>
          <p:nvPr/>
        </p:nvSpPr>
        <p:spPr>
          <a:xfrm>
            <a:off x="1917505" y="265495"/>
            <a:ext cx="63337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３つの　ちからを　そなえた　</a:t>
            </a:r>
            <a:endParaRPr lang="en-US" altLang="ja-JP" sz="3600" spc="-15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レムナントとして　そだちましょう</a:t>
            </a:r>
            <a:r>
              <a:rPr lang="en-US" altLang="ko-KR" sz="3600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kumimoji="1" lang="ko-KR" altLang="en-US" sz="36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8" name="설명선: 선 7">
            <a:extLst>
              <a:ext uri="{FF2B5EF4-FFF2-40B4-BE49-F238E27FC236}">
                <a16:creationId xmlns:a16="http://schemas.microsoft.com/office/drawing/2014/main" id="{3EFFB9A6-E0CF-4BBA-808B-A18799DA2807}"/>
              </a:ext>
            </a:extLst>
          </p:cNvPr>
          <p:cNvSpPr/>
          <p:nvPr/>
        </p:nvSpPr>
        <p:spPr bwMode="auto">
          <a:xfrm>
            <a:off x="6684140" y="3068960"/>
            <a:ext cx="2288342" cy="3168352"/>
          </a:xfrm>
          <a:prstGeom prst="borderCallout1">
            <a:avLst>
              <a:gd name="adj1" fmla="val 50443"/>
              <a:gd name="adj2" fmla="val -700"/>
              <a:gd name="adj3" fmla="val 29633"/>
              <a:gd name="adj4" fmla="val -50254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しゅうちゅう</a:t>
            </a:r>
            <a:endParaRPr kumimoji="0" lang="en-US" altLang="ja-JP" sz="36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</a:t>
            </a:r>
            <a:endParaRPr kumimoji="0" lang="en-US" altLang="ja-JP" sz="36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ちから</a:t>
            </a:r>
            <a:endParaRPr kumimoji="0" lang="ko-KR" altLang="en-US" sz="36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20" name="설명선: 선 19">
            <a:extLst>
              <a:ext uri="{FF2B5EF4-FFF2-40B4-BE49-F238E27FC236}">
                <a16:creationId xmlns:a16="http://schemas.microsoft.com/office/drawing/2014/main" id="{3894523A-8116-42B0-93A0-81B2F892DF39}"/>
              </a:ext>
            </a:extLst>
          </p:cNvPr>
          <p:cNvSpPr/>
          <p:nvPr/>
        </p:nvSpPr>
        <p:spPr bwMode="auto">
          <a:xfrm>
            <a:off x="171518" y="3179212"/>
            <a:ext cx="2104222" cy="3168352"/>
          </a:xfrm>
          <a:prstGeom prst="borderCallout1">
            <a:avLst>
              <a:gd name="adj1" fmla="val 40238"/>
              <a:gd name="adj2" fmla="val 100759"/>
              <a:gd name="adj3" fmla="val 77025"/>
              <a:gd name="adj4" fmla="val 160274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にくたい</a:t>
            </a:r>
            <a:endParaRPr kumimoji="0" lang="en-US" altLang="ja-JP" sz="36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てき</a:t>
            </a:r>
            <a:endParaRPr kumimoji="0" lang="en-US" altLang="ja-JP" sz="36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ちから</a:t>
            </a:r>
            <a:endParaRPr kumimoji="0" lang="ko-KR" altLang="en-US" sz="36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21" name="설명선: 선 20">
            <a:extLst>
              <a:ext uri="{FF2B5EF4-FFF2-40B4-BE49-F238E27FC236}">
                <a16:creationId xmlns:a16="http://schemas.microsoft.com/office/drawing/2014/main" id="{BA00E4BF-079C-4D9C-BBD6-8B91C37416C6}"/>
              </a:ext>
            </a:extLst>
          </p:cNvPr>
          <p:cNvSpPr/>
          <p:nvPr/>
        </p:nvSpPr>
        <p:spPr bwMode="auto">
          <a:xfrm>
            <a:off x="2677309" y="1588024"/>
            <a:ext cx="3789380" cy="1150390"/>
          </a:xfrm>
          <a:prstGeom prst="borderCallout1">
            <a:avLst>
              <a:gd name="adj1" fmla="val 99012"/>
              <a:gd name="adj2" fmla="val 51170"/>
              <a:gd name="adj3" fmla="val 180458"/>
              <a:gd name="adj4" fmla="val 43075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40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れいてき　ちから</a:t>
            </a:r>
            <a:endParaRPr kumimoji="0" lang="ko-KR" altLang="en-US" sz="40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0" name="폭발: 14pt 6">
            <a:extLst>
              <a:ext uri="{FF2B5EF4-FFF2-40B4-BE49-F238E27FC236}">
                <a16:creationId xmlns:a16="http://schemas.microsoft.com/office/drawing/2014/main" id="{97DA45A9-46C3-4E89-97DE-FFD41D3B48B0}"/>
              </a:ext>
            </a:extLst>
          </p:cNvPr>
          <p:cNvSpPr/>
          <p:nvPr/>
        </p:nvSpPr>
        <p:spPr bwMode="auto">
          <a:xfrm>
            <a:off x="1223629" y="1588024"/>
            <a:ext cx="6840760" cy="5435351"/>
          </a:xfrm>
          <a:prstGeom prst="irregularSeal2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b"/>
          <a:lstStyle/>
          <a:p>
            <a:pPr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32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237 </a:t>
            </a:r>
            <a:r>
              <a:rPr kumimoji="0" lang="ja-JP" altLang="en-US" sz="32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いかす</a:t>
            </a:r>
            <a:r>
              <a:rPr kumimoji="0" lang="ko-KR" altLang="en-US" sz="32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endParaRPr kumimoji="0" lang="en-US" altLang="ko-KR" sz="3200" kern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8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そうぞうの　ひかり</a:t>
            </a:r>
            <a:endParaRPr kumimoji="0" lang="en-US" altLang="ko-KR" sz="2800" kern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8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かいふくの　ひかり</a:t>
            </a:r>
            <a:endParaRPr kumimoji="0" lang="en-US" altLang="ko-KR" sz="2800" kern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8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せいふくの　ひかり</a:t>
            </a:r>
            <a:endParaRPr kumimoji="0" lang="ko-KR" altLang="en-US" sz="2800" kern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849344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8" grpId="0" animBg="1"/>
      <p:bldP spid="20" grpId="0" animBg="1"/>
      <p:bldP spid="21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62C2079F-8E02-44AD-8954-74FC05168365}"/>
              </a:ext>
            </a:extLst>
          </p:cNvPr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331" y="1775788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3">
            <a:extLst>
              <a:ext uri="{FF2B5EF4-FFF2-40B4-BE49-F238E27FC236}">
                <a16:creationId xmlns:a16="http://schemas.microsoft.com/office/drawing/2014/main" id="{9FFD0B72-0291-4713-AD0D-CA88D3A1D5A3}"/>
              </a:ext>
            </a:extLst>
          </p:cNvPr>
          <p:cNvSpPr>
            <a:spLocks/>
          </p:cNvSpPr>
          <p:nvPr/>
        </p:nvSpPr>
        <p:spPr bwMode="auto">
          <a:xfrm>
            <a:off x="539552" y="723305"/>
            <a:ext cx="892969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6" name="Oval 4">
            <a:extLst>
              <a:ext uri="{FF2B5EF4-FFF2-40B4-BE49-F238E27FC236}">
                <a16:creationId xmlns:a16="http://schemas.microsoft.com/office/drawing/2014/main" id="{DEA24223-75DC-42C3-B6A0-4C65AF245493}"/>
              </a:ext>
            </a:extLst>
          </p:cNvPr>
          <p:cNvSpPr>
            <a:spLocks/>
          </p:cNvSpPr>
          <p:nvPr/>
        </p:nvSpPr>
        <p:spPr bwMode="auto">
          <a:xfrm>
            <a:off x="1432521" y="723305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7" name="Oval 5">
            <a:extLst>
              <a:ext uri="{FF2B5EF4-FFF2-40B4-BE49-F238E27FC236}">
                <a16:creationId xmlns:a16="http://schemas.microsoft.com/office/drawing/2014/main" id="{24FF77A8-C6D3-441F-913C-77EE6FDE6D6A}"/>
              </a:ext>
            </a:extLst>
          </p:cNvPr>
          <p:cNvSpPr>
            <a:spLocks/>
          </p:cNvSpPr>
          <p:nvPr/>
        </p:nvSpPr>
        <p:spPr bwMode="auto">
          <a:xfrm>
            <a:off x="2353379" y="723305"/>
            <a:ext cx="892969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を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8" name="Oval 6">
            <a:extLst>
              <a:ext uri="{FF2B5EF4-FFF2-40B4-BE49-F238E27FC236}">
                <a16:creationId xmlns:a16="http://schemas.microsoft.com/office/drawing/2014/main" id="{E284B3FF-8A66-4FCA-855C-3823E5865B13}"/>
              </a:ext>
            </a:extLst>
          </p:cNvPr>
          <p:cNvSpPr>
            <a:spLocks/>
          </p:cNvSpPr>
          <p:nvPr/>
        </p:nvSpPr>
        <p:spPr bwMode="auto">
          <a:xfrm>
            <a:off x="3412622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し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9" name="Oval 7">
            <a:extLst>
              <a:ext uri="{FF2B5EF4-FFF2-40B4-BE49-F238E27FC236}">
                <a16:creationId xmlns:a16="http://schemas.microsoft.com/office/drawing/2014/main" id="{5380BA87-6229-4D3B-BFD4-319F5FEF2A25}"/>
              </a:ext>
            </a:extLst>
          </p:cNvPr>
          <p:cNvSpPr>
            <a:spLocks/>
          </p:cNvSpPr>
          <p:nvPr/>
        </p:nvSpPr>
        <p:spPr bwMode="auto">
          <a:xfrm>
            <a:off x="5133453" y="723305"/>
            <a:ext cx="892969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0" name="Oval 8">
            <a:extLst>
              <a:ext uri="{FF2B5EF4-FFF2-40B4-BE49-F238E27FC236}">
                <a16:creationId xmlns:a16="http://schemas.microsoft.com/office/drawing/2014/main" id="{8E4736F9-F117-4498-9574-94387FE6DEA7}"/>
              </a:ext>
            </a:extLst>
          </p:cNvPr>
          <p:cNvSpPr>
            <a:spLocks/>
          </p:cNvSpPr>
          <p:nvPr/>
        </p:nvSpPr>
        <p:spPr bwMode="auto">
          <a:xfrm>
            <a:off x="6026422" y="723305"/>
            <a:ext cx="892969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1" name="Oval 9">
            <a:extLst>
              <a:ext uri="{FF2B5EF4-FFF2-40B4-BE49-F238E27FC236}">
                <a16:creationId xmlns:a16="http://schemas.microsoft.com/office/drawing/2014/main" id="{9A151D0B-B589-4B29-B97D-60F75778E407}"/>
              </a:ext>
            </a:extLst>
          </p:cNvPr>
          <p:cNvSpPr>
            <a:spLocks/>
          </p:cNvSpPr>
          <p:nvPr/>
        </p:nvSpPr>
        <p:spPr bwMode="auto">
          <a:xfrm>
            <a:off x="6919391" y="688309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2" name="Oval 10">
            <a:extLst>
              <a:ext uri="{FF2B5EF4-FFF2-40B4-BE49-F238E27FC236}">
                <a16:creationId xmlns:a16="http://schemas.microsoft.com/office/drawing/2014/main" id="{3072ECCC-5F62-4738-9C65-92B82E03EF1F}"/>
              </a:ext>
            </a:extLst>
          </p:cNvPr>
          <p:cNvSpPr>
            <a:spLocks/>
          </p:cNvSpPr>
          <p:nvPr/>
        </p:nvSpPr>
        <p:spPr bwMode="auto">
          <a:xfrm>
            <a:off x="7812360" y="702846"/>
            <a:ext cx="892969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3" name="Oval 6">
            <a:extLst>
              <a:ext uri="{FF2B5EF4-FFF2-40B4-BE49-F238E27FC236}">
                <a16:creationId xmlns:a16="http://schemas.microsoft.com/office/drawing/2014/main" id="{1A521863-CE8A-4655-BB24-A0F535772217}"/>
              </a:ext>
            </a:extLst>
          </p:cNvPr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て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4" name="모서리가 둥근 직사각형 14">
            <a:extLst>
              <a:ext uri="{FF2B5EF4-FFF2-40B4-BE49-F238E27FC236}">
                <a16:creationId xmlns:a16="http://schemas.microsoft.com/office/drawing/2014/main" id="{0408E255-E079-43FE-A87A-1FE7DA18519B}"/>
              </a:ext>
            </a:extLst>
          </p:cNvPr>
          <p:cNvSpPr/>
          <p:nvPr/>
        </p:nvSpPr>
        <p:spPr>
          <a:xfrm>
            <a:off x="367277" y="2167155"/>
            <a:ext cx="8497529" cy="1616298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みことば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-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せいれいの　みたしで　はじまった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しょだいきょうかいの　じゅうしょくしゃは　</a:t>
            </a:r>
            <a:endParaRPr kumimoji="0" lang="en-US" altLang="ja-JP" sz="2800" dirty="0">
              <a:solidFill>
                <a:srgbClr val="0066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げんばに　みことばを　つたえる　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キリストの　しょうにんでした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" name="모서리가 둥근 직사각형 16">
            <a:extLst>
              <a:ext uri="{FF2B5EF4-FFF2-40B4-BE49-F238E27FC236}">
                <a16:creationId xmlns:a16="http://schemas.microsoft.com/office/drawing/2014/main" id="{795CE58C-5AF5-4AE0-81C8-10346C4DDC1D}"/>
              </a:ext>
            </a:extLst>
          </p:cNvPr>
          <p:cNvSpPr/>
          <p:nvPr/>
        </p:nvSpPr>
        <p:spPr>
          <a:xfrm>
            <a:off x="335011" y="3913156"/>
            <a:ext cx="8473978" cy="1354310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じっせん　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–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いっしょう　しなければ　ならない　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dirty="0">
                <a:solidFill>
                  <a:srgbClr val="00B05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９つの　セッティングを　いま</a:t>
            </a:r>
            <a:r>
              <a:rPr kumimoji="0" lang="ja-JP" altLang="en-US" sz="2800">
                <a:solidFill>
                  <a:srgbClr val="00B05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　はじめよう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" name="모서리가 둥근 직사각형 15">
            <a:extLst>
              <a:ext uri="{FF2B5EF4-FFF2-40B4-BE49-F238E27FC236}">
                <a16:creationId xmlns:a16="http://schemas.microsoft.com/office/drawing/2014/main" id="{3017F129-0ACB-4538-BFD1-6E1BA2B0CC81}"/>
              </a:ext>
            </a:extLst>
          </p:cNvPr>
          <p:cNvSpPr/>
          <p:nvPr/>
        </p:nvSpPr>
        <p:spPr>
          <a:xfrm>
            <a:off x="282578" y="5461976"/>
            <a:ext cx="8473978" cy="961829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いのり　ｰ　みことばを　かんがえて　いのりぶんを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かいてみよう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3B3F4B5-6C54-4E66-AB41-747287793F18}"/>
              </a:ext>
            </a:extLst>
          </p:cNvPr>
          <p:cNvSpPr txBox="1"/>
          <p:nvPr/>
        </p:nvSpPr>
        <p:spPr>
          <a:xfrm>
            <a:off x="395536" y="83671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フォーラム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1DC356D-B208-4AFD-BB33-CA67FD14F6DC}"/>
              </a:ext>
            </a:extLst>
          </p:cNvPr>
          <p:cNvSpPr txBox="1"/>
          <p:nvPr/>
        </p:nvSpPr>
        <p:spPr>
          <a:xfrm>
            <a:off x="5223067" y="828620"/>
            <a:ext cx="3482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こく　いん　し　よう</a:t>
            </a:r>
          </a:p>
        </p:txBody>
      </p:sp>
    </p:spTree>
    <p:extLst>
      <p:ext uri="{BB962C8B-B14F-4D97-AF65-F5344CB8AC3E}">
        <p14:creationId xmlns:p14="http://schemas.microsoft.com/office/powerpoint/2010/main" val="36389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F0E11FF7-C1FD-4DC8-97BD-E06A1AF4E1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1B2FCE76-6D1B-4857-9592-5C34A7EE6E5A}"/>
              </a:ext>
            </a:extLst>
          </p:cNvPr>
          <p:cNvSpPr/>
          <p:nvPr/>
        </p:nvSpPr>
        <p:spPr bwMode="auto">
          <a:xfrm flipV="1">
            <a:off x="1111139" y="1407753"/>
            <a:ext cx="7776170" cy="72007"/>
          </a:xfrm>
          <a:prstGeom prst="rect">
            <a:avLst/>
          </a:prstGeom>
          <a:solidFill>
            <a:schemeClr val="bg1"/>
          </a:solidFill>
          <a:ln/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순서도: 연결자 4">
            <a:extLst>
              <a:ext uri="{FF2B5EF4-FFF2-40B4-BE49-F238E27FC236}">
                <a16:creationId xmlns:a16="http://schemas.microsoft.com/office/drawing/2014/main" id="{3FBB3644-DD21-41FF-ACD4-D72D1CB21BE1}"/>
              </a:ext>
            </a:extLst>
          </p:cNvPr>
          <p:cNvSpPr/>
          <p:nvPr/>
        </p:nvSpPr>
        <p:spPr bwMode="auto">
          <a:xfrm>
            <a:off x="252214" y="116632"/>
            <a:ext cx="1439466" cy="1210493"/>
          </a:xfrm>
          <a:prstGeom prst="flowChartConnector">
            <a:avLst/>
          </a:prstGeom>
          <a:solidFill>
            <a:schemeClr val="lt1"/>
          </a:solidFill>
          <a:ln>
            <a:noFill/>
          </a:ln>
          <a:effectLst>
            <a:outerShdw blurRad="50800" dist="114300" dir="81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じょろん</a:t>
            </a: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헤드라인M" panose="02030600000101010101" pitchFamily="18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877714-833E-477A-B3E3-FFE8ADED3DE7}"/>
              </a:ext>
            </a:extLst>
          </p:cNvPr>
          <p:cNvSpPr txBox="1"/>
          <p:nvPr/>
        </p:nvSpPr>
        <p:spPr>
          <a:xfrm>
            <a:off x="1622861" y="209105"/>
            <a:ext cx="72122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lvl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1" lang="ja-JP" altLang="en-US" sz="36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１．いっしょう　することを　</a:t>
            </a:r>
            <a:endParaRPr lang="en-US" altLang="ja-JP" sz="3600" spc="-15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R="0" lvl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ja-JP" altLang="en-US" sz="3600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　　　　　</a:t>
            </a:r>
            <a:r>
              <a:rPr kumimoji="1" lang="ja-JP" altLang="en-US" sz="36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いまから　はじめよう</a:t>
            </a:r>
            <a:r>
              <a:rPr kumimoji="1" lang="en-US" altLang="ko-KR" sz="36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kumimoji="1" lang="ko-KR" altLang="en-US" sz="36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875B94C6-EEBB-432A-861E-0694B635B3DD}"/>
              </a:ext>
            </a:extLst>
          </p:cNvPr>
          <p:cNvSpPr/>
          <p:nvPr/>
        </p:nvSpPr>
        <p:spPr bwMode="auto">
          <a:xfrm>
            <a:off x="290713" y="1859369"/>
            <a:ext cx="2664296" cy="4320480"/>
          </a:xfrm>
          <a:prstGeom prst="roundRect">
            <a:avLst>
              <a:gd name="adj" fmla="val 4154"/>
            </a:avLst>
          </a:prstGeom>
          <a:solidFill>
            <a:schemeClr val="accent1">
              <a:alpha val="31999"/>
            </a:scheme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</p:spPr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40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サミット</a:t>
            </a:r>
            <a:endParaRPr kumimoji="0" lang="en-US" altLang="ja-JP" sz="40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40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タイム</a:t>
            </a:r>
            <a:endParaRPr kumimoji="0" lang="en-US" altLang="ko-KR" sz="40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altLang="ko-KR" sz="40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ふかいじかん</a:t>
            </a:r>
            <a:endParaRPr kumimoji="0" lang="en-US" altLang="ko-KR" sz="32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40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9CFA472F-3289-44B8-9C95-2E9FB06DD4A3}"/>
              </a:ext>
            </a:extLst>
          </p:cNvPr>
          <p:cNvSpPr/>
          <p:nvPr/>
        </p:nvSpPr>
        <p:spPr bwMode="auto">
          <a:xfrm>
            <a:off x="3239852" y="1859369"/>
            <a:ext cx="2664296" cy="4320480"/>
          </a:xfrm>
          <a:prstGeom prst="roundRect">
            <a:avLst>
              <a:gd name="adj" fmla="val 4869"/>
            </a:avLst>
          </a:prstGeom>
          <a:solidFill>
            <a:schemeClr val="accent2">
              <a:alpha val="31999"/>
            </a:scheme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000" b="1" i="0" u="none" strike="noStrike" kern="0" cap="none" spc="0" normalizeH="0" baseline="0" noProof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サミット</a:t>
            </a:r>
            <a:endParaRPr kumimoji="0" lang="en-US" altLang="ja-JP" sz="4000" b="1" i="0" u="none" strike="noStrike" kern="0" cap="none" spc="0" normalizeH="0" baseline="0" noProof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000" b="1" i="0" u="none" strike="noStrike" kern="0" cap="none" spc="0" normalizeH="0" baseline="0" noProof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どうぐ</a:t>
            </a:r>
            <a:endParaRPr kumimoji="0" lang="en-US" altLang="ja-JP" sz="4000" b="1" i="0" u="none" strike="noStrike" kern="0" cap="none" spc="0" normalizeH="0" baseline="0" noProof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4000" b="1" i="0" u="none" strike="noStrike" kern="0" cap="none" spc="0" normalizeH="0" baseline="0" noProof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1" kern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こきゅういのり</a:t>
            </a:r>
            <a:endParaRPr kumimoji="0" lang="en-US" altLang="ko-KR" sz="3200" b="1" kern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000" b="1" i="0" u="none" strike="noStrike" kern="0" cap="none" spc="0" normalizeH="0" baseline="0" noProof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DA2CF6F3-8493-4AD2-B721-6DBB568BEC10}"/>
              </a:ext>
            </a:extLst>
          </p:cNvPr>
          <p:cNvSpPr/>
          <p:nvPr/>
        </p:nvSpPr>
        <p:spPr bwMode="auto">
          <a:xfrm>
            <a:off x="6191132" y="1795127"/>
            <a:ext cx="2664296" cy="4320480"/>
          </a:xfrm>
          <a:prstGeom prst="roundRect">
            <a:avLst>
              <a:gd name="adj" fmla="val 4154"/>
            </a:avLst>
          </a:prstGeom>
          <a:solidFill>
            <a:schemeClr val="accent3">
              <a:alpha val="31999"/>
            </a:scheme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</p:spPr>
        <p:txBody>
          <a:bodyPr lIns="0" tIns="0" rIns="0" bIns="0" rtlCol="0" anchor="ctr"/>
          <a:lstStyle/>
          <a:p>
            <a:pPr lvl="0"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4000" b="1" kern="0" dirty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サミット</a:t>
            </a:r>
            <a:endParaRPr kumimoji="0" lang="en-US" altLang="ja-JP" sz="4000" b="1" kern="0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4000" b="1" kern="0" dirty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ないよう</a:t>
            </a:r>
            <a:endParaRPr kumimoji="0" lang="en-US" altLang="ko-KR" sz="4000" b="1" kern="0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4000" b="1" kern="0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3200" b="1" kern="0" dirty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さんみいったいの</a:t>
            </a:r>
            <a:endParaRPr kumimoji="0" lang="en-US" altLang="ja-JP" sz="3200" b="1" kern="0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3200" b="1" kern="0" dirty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</a:t>
            </a:r>
            <a:endParaRPr kumimoji="0" lang="ko-KR" altLang="en-US" sz="4000" b="1" kern="0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7904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침실이(가) 표시된 사진&#10;&#10;자동 생성된 설명">
            <a:extLst>
              <a:ext uri="{FF2B5EF4-FFF2-40B4-BE49-F238E27FC236}">
                <a16:creationId xmlns:a16="http://schemas.microsoft.com/office/drawing/2014/main" id="{C18F728F-46B0-4E78-B3DD-755B276E96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1B2FCE76-6D1B-4857-9592-5C34A7EE6E5A}"/>
              </a:ext>
            </a:extLst>
          </p:cNvPr>
          <p:cNvSpPr/>
          <p:nvPr/>
        </p:nvSpPr>
        <p:spPr bwMode="auto">
          <a:xfrm flipV="1">
            <a:off x="1115616" y="1346780"/>
            <a:ext cx="7776170" cy="72007"/>
          </a:xfrm>
          <a:prstGeom prst="rect">
            <a:avLst/>
          </a:prstGeom>
          <a:solidFill>
            <a:schemeClr val="bg1"/>
          </a:solidFill>
          <a:ln/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순서도: 연결자 4">
            <a:extLst>
              <a:ext uri="{FF2B5EF4-FFF2-40B4-BE49-F238E27FC236}">
                <a16:creationId xmlns:a16="http://schemas.microsoft.com/office/drawing/2014/main" id="{3FBB3644-DD21-41FF-ACD4-D72D1CB21BE1}"/>
              </a:ext>
            </a:extLst>
          </p:cNvPr>
          <p:cNvSpPr/>
          <p:nvPr/>
        </p:nvSpPr>
        <p:spPr bwMode="auto">
          <a:xfrm>
            <a:off x="252214" y="116632"/>
            <a:ext cx="1511474" cy="1210493"/>
          </a:xfrm>
          <a:prstGeom prst="flowChartConnector">
            <a:avLst/>
          </a:prstGeom>
          <a:solidFill>
            <a:schemeClr val="lt1"/>
          </a:solidFill>
          <a:ln>
            <a:noFill/>
          </a:ln>
          <a:effectLst>
            <a:outerShdw blurRad="50800" dist="114300" dir="81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じょろん</a:t>
            </a: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877714-833E-477A-B3E3-FFE8ADED3DE7}"/>
              </a:ext>
            </a:extLst>
          </p:cNvPr>
          <p:cNvSpPr txBox="1"/>
          <p:nvPr/>
        </p:nvSpPr>
        <p:spPr>
          <a:xfrm>
            <a:off x="1763688" y="545799"/>
            <a:ext cx="5357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2</a:t>
            </a:r>
            <a:r>
              <a:rPr kumimoji="1" lang="ja-JP" altLang="en-US" sz="36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．３つを　セッティングしよう</a:t>
            </a:r>
            <a:r>
              <a:rPr kumimoji="1" lang="en-US" altLang="ko-KR" sz="36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!</a:t>
            </a:r>
            <a:endParaRPr kumimoji="1" lang="ko-KR" altLang="en-US" sz="36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C133C5DB-2B7F-423B-8DB7-96159069F18B}"/>
              </a:ext>
            </a:extLst>
          </p:cNvPr>
          <p:cNvSpPr/>
          <p:nvPr/>
        </p:nvSpPr>
        <p:spPr bwMode="auto">
          <a:xfrm>
            <a:off x="290713" y="1805538"/>
            <a:ext cx="2664296" cy="4320480"/>
          </a:xfrm>
          <a:prstGeom prst="roundRect">
            <a:avLst>
              <a:gd name="adj" fmla="val 4154"/>
            </a:avLst>
          </a:prstGeom>
          <a:solidFill>
            <a:schemeClr val="accent1">
              <a:alpha val="31999"/>
            </a:scheme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</p:spPr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40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</a:t>
            </a:r>
            <a:endParaRPr kumimoji="0" lang="en-US" altLang="ja-JP" sz="40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40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セッティング</a:t>
            </a:r>
            <a:endParaRPr kumimoji="0" lang="en-US" altLang="ko-KR" sz="40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altLang="ko-KR" sz="40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そうせいき</a:t>
            </a:r>
            <a:r>
              <a:rPr kumimoji="0" lang="en-US" altLang="ko-KR" sz="32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1:27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32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2:7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32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2:1-8</a:t>
            </a:r>
            <a:endParaRPr kumimoji="0" lang="ko-KR" altLang="en-US" sz="40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422C83CA-9879-4873-9F70-EE190415062B}"/>
              </a:ext>
            </a:extLst>
          </p:cNvPr>
          <p:cNvSpPr/>
          <p:nvPr/>
        </p:nvSpPr>
        <p:spPr bwMode="auto">
          <a:xfrm>
            <a:off x="3239852" y="1795127"/>
            <a:ext cx="2664296" cy="4320480"/>
          </a:xfrm>
          <a:prstGeom prst="roundRect">
            <a:avLst>
              <a:gd name="adj" fmla="val 4869"/>
            </a:avLst>
          </a:prstGeom>
          <a:solidFill>
            <a:schemeClr val="accent2">
              <a:alpha val="31999"/>
            </a:scheme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000" b="1" kern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でんどう</a:t>
            </a:r>
            <a:endParaRPr kumimoji="0" lang="en-US" altLang="ja-JP" sz="4000" b="1" kern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000" b="1" kern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セッティング</a:t>
            </a:r>
            <a:endParaRPr kumimoji="0" lang="en-US" altLang="ko-KR" sz="4000" b="1" i="0" u="none" strike="noStrike" kern="0" cap="none" spc="0" normalizeH="0" baseline="0" noProof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4000" b="1" i="0" u="none" strike="noStrike" kern="0" cap="none" spc="0" normalizeH="0" baseline="0" noProof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1" kern="0" noProof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みざ</a:t>
            </a:r>
            <a:endParaRPr kumimoji="0" lang="en-US" altLang="ko-KR" sz="3200" b="1" kern="0" noProof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1" i="0" u="none" strike="noStrike" kern="0" cap="none" spc="0" normalizeH="0" baseline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じくう</a:t>
            </a:r>
            <a:endParaRPr kumimoji="0" lang="en-US" altLang="ko-KR" sz="3200" b="1" i="0" u="none" strike="noStrike" kern="0" cap="none" spc="0" normalizeH="0" baseline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kern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237</a:t>
            </a:r>
            <a:r>
              <a:rPr kumimoji="0" lang="ja-JP" altLang="en-US" sz="3200" b="1" kern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ひかり</a:t>
            </a:r>
            <a:endParaRPr kumimoji="0" lang="ko-KR" altLang="en-US" sz="4000" b="1" i="0" u="none" strike="noStrike" kern="0" cap="none" spc="0" normalizeH="0" baseline="0" noProof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FEB6B52B-FBB2-4EB9-9EEF-482E89315AB8}"/>
              </a:ext>
            </a:extLst>
          </p:cNvPr>
          <p:cNvSpPr/>
          <p:nvPr/>
        </p:nvSpPr>
        <p:spPr bwMode="auto">
          <a:xfrm>
            <a:off x="6191132" y="1795127"/>
            <a:ext cx="2664296" cy="4320480"/>
          </a:xfrm>
          <a:prstGeom prst="roundRect">
            <a:avLst>
              <a:gd name="adj" fmla="val 4154"/>
            </a:avLst>
          </a:prstGeom>
          <a:solidFill>
            <a:schemeClr val="accent3">
              <a:alpha val="31999"/>
            </a:scheme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</p:spPr>
        <p:txBody>
          <a:bodyPr lIns="0" tIns="0" rIns="0" bIns="0" rtlCol="0" anchor="ctr"/>
          <a:lstStyle/>
          <a:p>
            <a:pPr lvl="0"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4000" b="1" kern="0" dirty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タラント</a:t>
            </a:r>
            <a:endParaRPr kumimoji="0" lang="en-US" altLang="ja-JP" sz="4000" b="1" kern="0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4000" b="1" kern="0" dirty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セッティング</a:t>
            </a:r>
            <a:endParaRPr kumimoji="0" lang="en-US" altLang="ja-JP" sz="4000" b="1" kern="0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4000" b="1" kern="0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3200" b="1" kern="0" dirty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くうぜんぜつご</a:t>
            </a:r>
            <a:endParaRPr kumimoji="0" lang="en-US" altLang="ko-KR" sz="4000" b="1" kern="0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3200" b="1" kern="0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3200" b="1" kern="0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7032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텍스트이(가) 표시된 사진&#10;&#10;자동 생성된 설명">
            <a:extLst>
              <a:ext uri="{FF2B5EF4-FFF2-40B4-BE49-F238E27FC236}">
                <a16:creationId xmlns:a16="http://schemas.microsoft.com/office/drawing/2014/main" id="{00A11307-EFA2-4A8E-B0C9-A7BE6AE6150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1B2FCE76-6D1B-4857-9592-5C34A7EE6E5A}"/>
              </a:ext>
            </a:extLst>
          </p:cNvPr>
          <p:cNvSpPr/>
          <p:nvPr/>
        </p:nvSpPr>
        <p:spPr bwMode="auto">
          <a:xfrm flipV="1">
            <a:off x="1115616" y="1342547"/>
            <a:ext cx="7776170" cy="72007"/>
          </a:xfrm>
          <a:prstGeom prst="rect">
            <a:avLst/>
          </a:prstGeom>
          <a:solidFill>
            <a:schemeClr val="bg1"/>
          </a:solidFill>
          <a:ln/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순서도: 연결자 4">
            <a:extLst>
              <a:ext uri="{FF2B5EF4-FFF2-40B4-BE49-F238E27FC236}">
                <a16:creationId xmlns:a16="http://schemas.microsoft.com/office/drawing/2014/main" id="{3FBB3644-DD21-41FF-ACD4-D72D1CB21BE1}"/>
              </a:ext>
            </a:extLst>
          </p:cNvPr>
          <p:cNvSpPr/>
          <p:nvPr/>
        </p:nvSpPr>
        <p:spPr bwMode="auto">
          <a:xfrm>
            <a:off x="252214" y="116632"/>
            <a:ext cx="1439466" cy="1210493"/>
          </a:xfrm>
          <a:prstGeom prst="flowChartConnector">
            <a:avLst/>
          </a:prstGeom>
          <a:solidFill>
            <a:schemeClr val="lt1"/>
          </a:solidFill>
          <a:ln>
            <a:noFill/>
          </a:ln>
          <a:effectLst>
            <a:outerShdw blurRad="50800" dist="114300" dir="81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じょろん</a:t>
            </a: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877714-833E-477A-B3E3-FFE8ADED3DE7}"/>
              </a:ext>
            </a:extLst>
          </p:cNvPr>
          <p:cNvSpPr txBox="1"/>
          <p:nvPr/>
        </p:nvSpPr>
        <p:spPr>
          <a:xfrm>
            <a:off x="1547664" y="243428"/>
            <a:ext cx="68804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3600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1" lang="ja-JP" altLang="en-US" sz="36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．サミットの　あじわいに</a:t>
            </a:r>
            <a:endParaRPr kumimoji="1" lang="en-US" altLang="ja-JP" sz="36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　　　　　　　　　ついていこう</a:t>
            </a:r>
            <a:r>
              <a:rPr kumimoji="1" lang="en-US" altLang="ko-KR" sz="36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!</a:t>
            </a:r>
            <a:endParaRPr kumimoji="1" lang="ko-KR" altLang="en-US" sz="36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4066ED66-98E0-4FDB-8E3C-AF75A268BEB6}"/>
              </a:ext>
            </a:extLst>
          </p:cNvPr>
          <p:cNvSpPr/>
          <p:nvPr/>
        </p:nvSpPr>
        <p:spPr bwMode="auto">
          <a:xfrm>
            <a:off x="290713" y="1805538"/>
            <a:ext cx="2664296" cy="4320480"/>
          </a:xfrm>
          <a:prstGeom prst="roundRect">
            <a:avLst>
              <a:gd name="adj" fmla="val 4154"/>
            </a:avLst>
          </a:prstGeom>
          <a:solidFill>
            <a:schemeClr val="accent1">
              <a:alpha val="31999"/>
            </a:scheme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</p:spPr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44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24</a:t>
            </a:r>
            <a:endParaRPr kumimoji="0" lang="en-US" altLang="ko-KR" sz="40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altLang="ko-KR" sz="40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こたえ</a:t>
            </a:r>
            <a:endParaRPr kumimoji="0" lang="en-US" altLang="ko-KR" sz="40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40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4A0F5B60-2121-49B5-81C3-B368E1D5CED2}"/>
              </a:ext>
            </a:extLst>
          </p:cNvPr>
          <p:cNvSpPr/>
          <p:nvPr/>
        </p:nvSpPr>
        <p:spPr bwMode="auto">
          <a:xfrm>
            <a:off x="3239852" y="1795127"/>
            <a:ext cx="2664296" cy="4320480"/>
          </a:xfrm>
          <a:prstGeom prst="roundRect">
            <a:avLst>
              <a:gd name="adj" fmla="val 4869"/>
            </a:avLst>
          </a:prstGeom>
          <a:solidFill>
            <a:schemeClr val="accent2">
              <a:alpha val="31999"/>
            </a:scheme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1" kern="0" noProof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25</a:t>
            </a:r>
            <a:endParaRPr kumimoji="0" lang="en-US" altLang="ko-KR" sz="4000" b="1" i="0" u="none" strike="noStrike" kern="0" cap="none" spc="0" normalizeH="0" baseline="0" noProof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4000" b="1" i="0" u="none" strike="noStrike" kern="0" cap="none" spc="0" normalizeH="0" baseline="0" noProof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3200" b="1" kern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1" kern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かみのくに</a:t>
            </a:r>
            <a:endParaRPr kumimoji="0" lang="ko-KR" altLang="en-US" sz="4000" b="1" i="0" u="none" strike="noStrike" kern="0" cap="none" spc="0" normalizeH="0" baseline="0" noProof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2C5B7C09-C0FD-47DE-B969-F6E6D6079309}"/>
              </a:ext>
            </a:extLst>
          </p:cNvPr>
          <p:cNvSpPr/>
          <p:nvPr/>
        </p:nvSpPr>
        <p:spPr bwMode="auto">
          <a:xfrm>
            <a:off x="6191132" y="1795127"/>
            <a:ext cx="2664296" cy="4320480"/>
          </a:xfrm>
          <a:prstGeom prst="roundRect">
            <a:avLst>
              <a:gd name="adj" fmla="val 4154"/>
            </a:avLst>
          </a:prstGeom>
          <a:solidFill>
            <a:schemeClr val="accent3">
              <a:alpha val="31999"/>
            </a:scheme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</p:spPr>
        <p:txBody>
          <a:bodyPr lIns="0" tIns="0" rIns="0" bIns="0" rtlCol="0" anchor="ctr"/>
          <a:lstStyle/>
          <a:p>
            <a:pPr lvl="0"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4000" b="1" kern="0" dirty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えいえん</a:t>
            </a:r>
            <a:endParaRPr kumimoji="0" lang="en-US" altLang="ko-KR" sz="4000" b="1" kern="0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 sz="3200" b="1" kern="0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 sz="3200" b="1" kern="0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3200" b="1" kern="0" dirty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かくされたこと</a:t>
            </a:r>
            <a:endParaRPr kumimoji="0" lang="en-US" altLang="ko-KR" sz="4000" b="1" kern="0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070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 descr="흐림이(가) 표시된 사진&#10;&#10;자동 생성된 설명">
            <a:extLst>
              <a:ext uri="{FF2B5EF4-FFF2-40B4-BE49-F238E27FC236}">
                <a16:creationId xmlns:a16="http://schemas.microsoft.com/office/drawing/2014/main" id="{7577BF9C-9A28-45F5-83F2-DD35126178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9" y="0"/>
            <a:ext cx="9144000" cy="6858000"/>
          </a:xfrm>
          <a:prstGeom prst="rect">
            <a:avLst/>
          </a:prstGeom>
        </p:spPr>
      </p:pic>
      <p:pic>
        <p:nvPicPr>
          <p:cNvPr id="9" name="그림 8" descr="텍스트, 장난감이(가) 표시된 사진&#10;&#10;자동 생성된 설명">
            <a:extLst>
              <a:ext uri="{FF2B5EF4-FFF2-40B4-BE49-F238E27FC236}">
                <a16:creationId xmlns:a16="http://schemas.microsoft.com/office/drawing/2014/main" id="{CA758EE9-FD60-43BD-BB41-FCD2F4D1B4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2"/>
            <a:ext cx="9144000" cy="446875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1B2FCE76-6D1B-4857-9592-5C34A7EE6E5A}"/>
              </a:ext>
            </a:extLst>
          </p:cNvPr>
          <p:cNvSpPr/>
          <p:nvPr/>
        </p:nvSpPr>
        <p:spPr bwMode="auto">
          <a:xfrm flipV="1">
            <a:off x="1116310" y="1124745"/>
            <a:ext cx="7776170" cy="72007"/>
          </a:xfrm>
          <a:prstGeom prst="rect">
            <a:avLst/>
          </a:prstGeom>
          <a:solidFill>
            <a:schemeClr val="bg1"/>
          </a:solidFill>
          <a:ln/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순서도: 연결자 4">
            <a:extLst>
              <a:ext uri="{FF2B5EF4-FFF2-40B4-BE49-F238E27FC236}">
                <a16:creationId xmlns:a16="http://schemas.microsoft.com/office/drawing/2014/main" id="{3FBB3644-DD21-41FF-ACD4-D72D1CB21BE1}"/>
              </a:ext>
            </a:extLst>
          </p:cNvPr>
          <p:cNvSpPr/>
          <p:nvPr/>
        </p:nvSpPr>
        <p:spPr bwMode="auto">
          <a:xfrm>
            <a:off x="252214" y="116632"/>
            <a:ext cx="1655490" cy="1210493"/>
          </a:xfrm>
          <a:prstGeom prst="flowChartConnector">
            <a:avLst/>
          </a:prstGeom>
          <a:solidFill>
            <a:schemeClr val="lt1"/>
          </a:solidFill>
          <a:ln>
            <a:noFill/>
          </a:ln>
          <a:effectLst>
            <a:outerShdw blurRad="50800" dist="114300" dir="81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lvl="0"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400" kern="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ほんろん</a:t>
            </a:r>
            <a:endParaRPr kumimoji="0" lang="ko-KR" altLang="en-US" sz="2400" kern="0" dirty="0">
              <a:solidFill>
                <a:prstClr val="black"/>
              </a:solidFill>
              <a:latin typeface="ＭＳ Ｐゴシック" panose="020B0600070205080204" pitchFamily="50" charset="-128"/>
              <a:ea typeface="HY헤드라인M" panose="02030600000101010101" pitchFamily="18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877714-833E-477A-B3E3-FFE8ADED3DE7}"/>
              </a:ext>
            </a:extLst>
          </p:cNvPr>
          <p:cNvSpPr txBox="1"/>
          <p:nvPr/>
        </p:nvSpPr>
        <p:spPr>
          <a:xfrm>
            <a:off x="1622861" y="-3577"/>
            <a:ext cx="705032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marR="0" lvl="0" indent="-74295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マルコの　おくじょうの　まで</a:t>
            </a:r>
            <a:endParaRPr lang="en-US" altLang="ja-JP" sz="32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R="0" lvl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せいれいに　みたされて　はじまりました</a:t>
            </a:r>
            <a:endParaRPr kumimoji="1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10" name="그림 9" descr="자연, 불, 건물, 벽난로이(가) 표시된 사진&#10;&#10;자동 생성된 설명">
            <a:extLst>
              <a:ext uri="{FF2B5EF4-FFF2-40B4-BE49-F238E27FC236}">
                <a16:creationId xmlns:a16="http://schemas.microsoft.com/office/drawing/2014/main" id="{614BCA04-CB7E-4E38-8DBB-A7ACAB8EDC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714500"/>
            <a:ext cx="746389" cy="994420"/>
          </a:xfrm>
          <a:prstGeom prst="rect">
            <a:avLst/>
          </a:prstGeom>
        </p:spPr>
      </p:pic>
      <p:pic>
        <p:nvPicPr>
          <p:cNvPr id="11" name="그림 10" descr="자연, 불, 건물, 벽난로이(가) 표시된 사진&#10;&#10;자동 생성된 설명">
            <a:extLst>
              <a:ext uri="{FF2B5EF4-FFF2-40B4-BE49-F238E27FC236}">
                <a16:creationId xmlns:a16="http://schemas.microsoft.com/office/drawing/2014/main" id="{3ED76935-C41A-472B-97D9-E0AAF9F4DB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851670"/>
            <a:ext cx="746389" cy="994420"/>
          </a:xfrm>
          <a:prstGeom prst="rect">
            <a:avLst/>
          </a:prstGeom>
        </p:spPr>
      </p:pic>
      <p:pic>
        <p:nvPicPr>
          <p:cNvPr id="18" name="그림 17" descr="텍스트이(가) 표시된 사진&#10;&#10;자동 생성된 설명">
            <a:extLst>
              <a:ext uri="{FF2B5EF4-FFF2-40B4-BE49-F238E27FC236}">
                <a16:creationId xmlns:a16="http://schemas.microsoft.com/office/drawing/2014/main" id="{EC75C192-363E-411B-B73F-A006EFFA05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242" y="1327125"/>
            <a:ext cx="3444544" cy="5482945"/>
          </a:xfrm>
          <a:prstGeom prst="rect">
            <a:avLst/>
          </a:prstGeom>
        </p:spPr>
      </p:pic>
      <p:pic>
        <p:nvPicPr>
          <p:cNvPr id="12" name="그림 11" descr="자연, 불, 건물, 벽난로이(가) 표시된 사진&#10;&#10;자동 생성된 설명">
            <a:extLst>
              <a:ext uri="{FF2B5EF4-FFF2-40B4-BE49-F238E27FC236}">
                <a16:creationId xmlns:a16="http://schemas.microsoft.com/office/drawing/2014/main" id="{F236E5FA-0677-4CD8-875E-53608B4480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009" y="1991335"/>
            <a:ext cx="746389" cy="994420"/>
          </a:xfrm>
          <a:prstGeom prst="rect">
            <a:avLst/>
          </a:prstGeom>
        </p:spPr>
      </p:pic>
      <p:pic>
        <p:nvPicPr>
          <p:cNvPr id="13" name="그림 12" descr="자연, 불, 건물, 벽난로이(가) 표시된 사진&#10;&#10;자동 생성된 설명">
            <a:extLst>
              <a:ext uri="{FF2B5EF4-FFF2-40B4-BE49-F238E27FC236}">
                <a16:creationId xmlns:a16="http://schemas.microsoft.com/office/drawing/2014/main" id="{08D0811E-1096-4C99-9DEF-412B2943A1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1577281"/>
            <a:ext cx="746389" cy="994420"/>
          </a:xfrm>
          <a:prstGeom prst="rect">
            <a:avLst/>
          </a:prstGeom>
        </p:spPr>
      </p:pic>
      <p:pic>
        <p:nvPicPr>
          <p:cNvPr id="14" name="그림 13" descr="자연, 불, 건물, 벽난로이(가) 표시된 사진&#10;&#10;자동 생성된 설명">
            <a:extLst>
              <a:ext uri="{FF2B5EF4-FFF2-40B4-BE49-F238E27FC236}">
                <a16:creationId xmlns:a16="http://schemas.microsoft.com/office/drawing/2014/main" id="{8D48D8DC-C839-4887-A185-63881B6980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30" y="1636894"/>
            <a:ext cx="746389" cy="994420"/>
          </a:xfrm>
          <a:prstGeom prst="rect">
            <a:avLst/>
          </a:prstGeom>
        </p:spPr>
      </p:pic>
      <p:pic>
        <p:nvPicPr>
          <p:cNvPr id="17" name="그림 16" descr="실내이(가) 표시된 사진&#10;&#10;자동 생성된 설명">
            <a:extLst>
              <a:ext uri="{FF2B5EF4-FFF2-40B4-BE49-F238E27FC236}">
                <a16:creationId xmlns:a16="http://schemas.microsoft.com/office/drawing/2014/main" id="{0756E682-B9B5-479D-8B15-90938147F7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220" y="2211710"/>
            <a:ext cx="9144000" cy="4702256"/>
          </a:xfrm>
          <a:prstGeom prst="rect">
            <a:avLst/>
          </a:prstGeom>
        </p:spPr>
      </p:pic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B16C22A7-6855-4F60-B01C-46BFBF4D68EC}"/>
              </a:ext>
            </a:extLst>
          </p:cNvPr>
          <p:cNvSpPr/>
          <p:nvPr/>
        </p:nvSpPr>
        <p:spPr bwMode="auto">
          <a:xfrm>
            <a:off x="179511" y="5809518"/>
            <a:ext cx="8784975" cy="936104"/>
          </a:xfrm>
          <a:prstGeom prst="roundRect">
            <a:avLst/>
          </a:prstGeom>
          <a:solidFill>
            <a:srgbClr val="000000">
              <a:alpha val="31999"/>
            </a:srgb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8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</a:rPr>
              <a:t>1</a:t>
            </a:r>
            <a:r>
              <a:rPr kumimoji="0" lang="en-US" altLang="ko-KR" sz="28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rPr>
              <a:t>. </a:t>
            </a:r>
            <a:r>
              <a:rPr kumimoji="0" lang="ja-JP" altLang="en-US" sz="28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rPr>
              <a:t>そのとき　</a:t>
            </a:r>
            <a:r>
              <a:rPr kumimoji="0" lang="en-US" altLang="ko-KR" sz="28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</a:rPr>
              <a:t>15</a:t>
            </a:r>
            <a:r>
              <a:rPr kumimoji="0" lang="ja-JP" altLang="en-US" sz="28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</a:rPr>
              <a:t>かこくの　ひとが　ふくいんを　ききました</a:t>
            </a:r>
            <a:endParaRPr kumimoji="0" lang="ko-KR" altLang="en-US" sz="28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말풍선: 타원형 2">
            <a:extLst>
              <a:ext uri="{FF2B5EF4-FFF2-40B4-BE49-F238E27FC236}">
                <a16:creationId xmlns:a16="http://schemas.microsoft.com/office/drawing/2014/main" id="{6D2EE3E4-AEA3-4E22-8B4E-436DFB48730D}"/>
              </a:ext>
            </a:extLst>
          </p:cNvPr>
          <p:cNvSpPr/>
          <p:nvPr/>
        </p:nvSpPr>
        <p:spPr bwMode="auto">
          <a:xfrm>
            <a:off x="1475656" y="1771568"/>
            <a:ext cx="4176464" cy="2248947"/>
          </a:xfrm>
          <a:prstGeom prst="wedgeEllipseCallout">
            <a:avLst>
              <a:gd name="adj1" fmla="val 74833"/>
              <a:gd name="adj2" fmla="val -23542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0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つみを　ゆるして　</a:t>
            </a:r>
            <a:endParaRPr kumimoji="0" lang="en-US" altLang="ja-JP" sz="20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0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いただく　ために　イエス・キリストの　なによって</a:t>
            </a:r>
            <a:endParaRPr kumimoji="0" lang="en-US" altLang="ja-JP" sz="20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0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バプテスマを　うけなさい！</a:t>
            </a:r>
            <a:endParaRPr kumimoji="0" lang="ko-KR" altLang="en-US" sz="20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4071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0"/>
                            </p:stCondLst>
                            <p:childTnLst>
                              <p:par>
                                <p:cTn id="8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2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그림 23" descr="텍스트이(가) 표시된 사진&#10;&#10;자동 생성된 설명">
            <a:extLst>
              <a:ext uri="{FF2B5EF4-FFF2-40B4-BE49-F238E27FC236}">
                <a16:creationId xmlns:a16="http://schemas.microsoft.com/office/drawing/2014/main" id="{725D3DAC-8C18-4076-BC6C-3B832FFF27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7" r="8651"/>
          <a:stretch/>
        </p:blipFill>
        <p:spPr>
          <a:xfrm>
            <a:off x="1704227" y="1252543"/>
            <a:ext cx="5487083" cy="43417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그림 20" descr="텍스트이(가) 표시된 사진&#10;&#10;자동 생성된 설명">
            <a:extLst>
              <a:ext uri="{FF2B5EF4-FFF2-40B4-BE49-F238E27FC236}">
                <a16:creationId xmlns:a16="http://schemas.microsoft.com/office/drawing/2014/main" id="{56BF4EA0-64E7-4CC4-B2BB-3965FB19DF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395" y="3356992"/>
            <a:ext cx="1807468" cy="3834392"/>
          </a:xfrm>
          <a:prstGeom prst="rect">
            <a:avLst/>
          </a:prstGeom>
        </p:spPr>
      </p:pic>
      <p:pic>
        <p:nvPicPr>
          <p:cNvPr id="16" name="그림 15" descr="텍스트이(가) 표시된 사진&#10;&#10;자동 생성된 설명">
            <a:extLst>
              <a:ext uri="{FF2B5EF4-FFF2-40B4-BE49-F238E27FC236}">
                <a16:creationId xmlns:a16="http://schemas.microsoft.com/office/drawing/2014/main" id="{06CE5F51-9A53-4C4C-8719-FE0487CFE3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295" y="3102622"/>
            <a:ext cx="2696372" cy="3851961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D82D8F51-2A2B-497F-9FC2-CD19805005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681241"/>
            <a:ext cx="3147551" cy="4346104"/>
          </a:xfrm>
          <a:prstGeom prst="rect">
            <a:avLst/>
          </a:prstGeom>
        </p:spPr>
      </p:pic>
      <p:pic>
        <p:nvPicPr>
          <p:cNvPr id="20" name="그림 19" descr="텍스트이(가) 표시된 사진&#10;&#10;자동 생성된 설명">
            <a:extLst>
              <a:ext uri="{FF2B5EF4-FFF2-40B4-BE49-F238E27FC236}">
                <a16:creationId xmlns:a16="http://schemas.microsoft.com/office/drawing/2014/main" id="{FE1A8766-0F22-486E-B13A-1C3EE374C3B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-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656" y="2752092"/>
            <a:ext cx="3096344" cy="4204401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1B2FCE76-6D1B-4857-9592-5C34A7EE6E5A}"/>
              </a:ext>
            </a:extLst>
          </p:cNvPr>
          <p:cNvSpPr/>
          <p:nvPr/>
        </p:nvSpPr>
        <p:spPr bwMode="auto">
          <a:xfrm flipV="1">
            <a:off x="1116310" y="1124745"/>
            <a:ext cx="7776170" cy="72007"/>
          </a:xfrm>
          <a:prstGeom prst="rect">
            <a:avLst/>
          </a:prstGeom>
          <a:solidFill>
            <a:schemeClr val="bg1"/>
          </a:solidFill>
          <a:ln/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순서도: 연결자 4">
            <a:extLst>
              <a:ext uri="{FF2B5EF4-FFF2-40B4-BE49-F238E27FC236}">
                <a16:creationId xmlns:a16="http://schemas.microsoft.com/office/drawing/2014/main" id="{3FBB3644-DD21-41FF-ACD4-D72D1CB21BE1}"/>
              </a:ext>
            </a:extLst>
          </p:cNvPr>
          <p:cNvSpPr/>
          <p:nvPr/>
        </p:nvSpPr>
        <p:spPr bwMode="auto">
          <a:xfrm>
            <a:off x="252214" y="116632"/>
            <a:ext cx="1700476" cy="1210493"/>
          </a:xfrm>
          <a:prstGeom prst="flowChartConnector">
            <a:avLst/>
          </a:prstGeom>
          <a:solidFill>
            <a:schemeClr val="lt1"/>
          </a:solidFill>
          <a:ln>
            <a:noFill/>
          </a:ln>
          <a:effectLst>
            <a:outerShdw blurRad="50800" dist="114300" dir="81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877714-833E-477A-B3E3-FFE8ADED3DE7}"/>
              </a:ext>
            </a:extLst>
          </p:cNvPr>
          <p:cNvSpPr txBox="1"/>
          <p:nvPr/>
        </p:nvSpPr>
        <p:spPr>
          <a:xfrm>
            <a:off x="1622861" y="-3577"/>
            <a:ext cx="705032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marR="0" lvl="0" indent="-74295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マルコの　おくじょうの　まで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せいれいに　みたされて　はじまりました</a:t>
            </a:r>
            <a:endParaRPr kumimoji="1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B16C22A7-6855-4F60-B01C-46BFBF4D68EC}"/>
              </a:ext>
            </a:extLst>
          </p:cNvPr>
          <p:cNvSpPr/>
          <p:nvPr/>
        </p:nvSpPr>
        <p:spPr bwMode="auto">
          <a:xfrm>
            <a:off x="179511" y="5809518"/>
            <a:ext cx="8784975" cy="936104"/>
          </a:xfrm>
          <a:prstGeom prst="roundRect">
            <a:avLst/>
          </a:prstGeom>
          <a:solidFill>
            <a:srgbClr val="000000">
              <a:alpha val="31999"/>
            </a:srgb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8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</a:rPr>
              <a:t>2</a:t>
            </a:r>
            <a:r>
              <a:rPr kumimoji="0" lang="en-US" altLang="ko-KR" sz="28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rPr>
              <a:t>. </a:t>
            </a:r>
            <a:r>
              <a:rPr kumimoji="0" lang="ja-JP" altLang="en-US" sz="28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rPr>
              <a:t>しとたちの　おしえを　かたく　まもり　</a:t>
            </a:r>
            <a:endParaRPr kumimoji="0" lang="en-US" altLang="ja-JP" sz="28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n-lt"/>
              <a:ea typeface="+mn-ea"/>
              <a:cs typeface="+mn-cs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8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</a:rPr>
              <a:t>　</a:t>
            </a:r>
            <a:r>
              <a:rPr kumimoji="0" lang="ja-JP" altLang="en-US" sz="28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rPr>
              <a:t>ただ　いのりに　せんねんしました</a:t>
            </a:r>
            <a:endParaRPr kumimoji="0" lang="ko-KR" altLang="en-US" sz="28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B204690-A080-49C5-BAFB-BE114712EAD9}"/>
              </a:ext>
            </a:extLst>
          </p:cNvPr>
          <p:cNvSpPr txBox="1"/>
          <p:nvPr/>
        </p:nvSpPr>
        <p:spPr>
          <a:xfrm>
            <a:off x="4358836" y="1661599"/>
            <a:ext cx="2020092" cy="1569660"/>
          </a:xfrm>
          <a:prstGeom prst="rect">
            <a:avLst/>
          </a:prstGeom>
          <a:solidFill>
            <a:srgbClr val="EEF4FB"/>
          </a:solidFill>
        </p:spPr>
        <p:txBody>
          <a:bodyPr wrap="square" rtlCol="0">
            <a:spAutoFit/>
          </a:bodyPr>
          <a:lstStyle/>
          <a:p>
            <a:pPr algn="l"/>
            <a:r>
              <a:rPr kumimoji="1"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よげんしゃ　ヨエルの　</a:t>
            </a:r>
            <a:endParaRPr kumimoji="1" lang="en-US" altLang="ja-JP" sz="1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l"/>
            <a:r>
              <a:rPr kumimoji="1"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いった　とおり</a:t>
            </a: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・・・</a:t>
            </a:r>
            <a:endParaRPr lang="en-US" altLang="ja-JP" sz="1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l"/>
            <a:r>
              <a:rPr kumimoji="1"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やくそくされた　せいれいが　そそがれたのです</a:t>
            </a:r>
            <a:endParaRPr kumimoji="1" lang="en-US" altLang="ja-JP" sz="1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l"/>
            <a:endParaRPr kumimoji="1" lang="ja-JP" altLang="en-US" sz="1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5282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19" descr="텍스트이(가) 표시된 사진&#10;&#10;자동 생성된 설명">
            <a:extLst>
              <a:ext uri="{FF2B5EF4-FFF2-40B4-BE49-F238E27FC236}">
                <a16:creationId xmlns:a16="http://schemas.microsoft.com/office/drawing/2014/main" id="{0CCAF8C2-6948-4E4C-AD2F-9DD8A1ECC3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1" t="6989" r="1990" b="1861"/>
          <a:stretch/>
        </p:blipFill>
        <p:spPr>
          <a:xfrm>
            <a:off x="-11300" y="1700808"/>
            <a:ext cx="4825507" cy="31323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3" name="그림 22" descr="텍스트이(가) 표시된 사진&#10;&#10;자동 생성된 설명">
            <a:extLst>
              <a:ext uri="{FF2B5EF4-FFF2-40B4-BE49-F238E27FC236}">
                <a16:creationId xmlns:a16="http://schemas.microsoft.com/office/drawing/2014/main" id="{E7185E51-8E99-4E0D-903D-81E588E45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2" r="16936" b="15572"/>
          <a:stretch/>
        </p:blipFill>
        <p:spPr>
          <a:xfrm>
            <a:off x="3957666" y="3266982"/>
            <a:ext cx="5063374" cy="29978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1B2FCE76-6D1B-4857-9592-5C34A7EE6E5A}"/>
              </a:ext>
            </a:extLst>
          </p:cNvPr>
          <p:cNvSpPr/>
          <p:nvPr/>
        </p:nvSpPr>
        <p:spPr bwMode="auto">
          <a:xfrm flipV="1">
            <a:off x="1116310" y="1124745"/>
            <a:ext cx="7776170" cy="72007"/>
          </a:xfrm>
          <a:prstGeom prst="rect">
            <a:avLst/>
          </a:prstGeom>
          <a:solidFill>
            <a:schemeClr val="bg1"/>
          </a:solidFill>
          <a:ln/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순서도: 연결자 4">
            <a:extLst>
              <a:ext uri="{FF2B5EF4-FFF2-40B4-BE49-F238E27FC236}">
                <a16:creationId xmlns:a16="http://schemas.microsoft.com/office/drawing/2014/main" id="{3FBB3644-DD21-41FF-ACD4-D72D1CB21BE1}"/>
              </a:ext>
            </a:extLst>
          </p:cNvPr>
          <p:cNvSpPr/>
          <p:nvPr/>
        </p:nvSpPr>
        <p:spPr bwMode="auto">
          <a:xfrm>
            <a:off x="252214" y="116632"/>
            <a:ext cx="1727498" cy="1210493"/>
          </a:xfrm>
          <a:prstGeom prst="flowChartConnector">
            <a:avLst/>
          </a:prstGeom>
          <a:solidFill>
            <a:schemeClr val="lt1"/>
          </a:solidFill>
          <a:ln>
            <a:noFill/>
          </a:ln>
          <a:effectLst>
            <a:outerShdw blurRad="50800" dist="114300" dir="81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877714-833E-477A-B3E3-FFE8ADED3DE7}"/>
              </a:ext>
            </a:extLst>
          </p:cNvPr>
          <p:cNvSpPr txBox="1"/>
          <p:nvPr/>
        </p:nvSpPr>
        <p:spPr>
          <a:xfrm>
            <a:off x="1622861" y="-3577"/>
            <a:ext cx="705032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marR="0" lvl="0" indent="-74295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マルコの　おくじょうの　まで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せいれいに　みたされて　はじまりました</a:t>
            </a:r>
            <a:endParaRPr kumimoji="1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B16C22A7-6855-4F60-B01C-46BFBF4D68EC}"/>
              </a:ext>
            </a:extLst>
          </p:cNvPr>
          <p:cNvSpPr/>
          <p:nvPr/>
        </p:nvSpPr>
        <p:spPr bwMode="auto">
          <a:xfrm>
            <a:off x="122960" y="5249335"/>
            <a:ext cx="8784975" cy="1498105"/>
          </a:xfrm>
          <a:prstGeom prst="roundRect">
            <a:avLst/>
          </a:prstGeom>
          <a:solidFill>
            <a:srgbClr val="000000">
              <a:alpha val="31999"/>
            </a:srgb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kern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0" lang="en-US" altLang="ko-KR" sz="2800" b="1" i="0" u="none" strike="noStrike" kern="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 </a:t>
            </a:r>
            <a:r>
              <a:rPr kumimoji="0" lang="ja-JP" altLang="en-US" sz="2800" b="1" i="0" u="none" strike="noStrike" kern="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しとたちに　よって　おおくの　ふしぎと　しるしが　</a:t>
            </a:r>
            <a:endParaRPr kumimoji="0" lang="en-US" altLang="ja-JP" sz="2800" b="1" i="0" u="none" strike="noStrike" kern="0" cap="none" spc="0" normalizeH="0" baseline="0" noProof="0" dirty="0">
              <a:ln w="10160">
                <a:solidFill>
                  <a:srgbClr val="4BACC6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おこなわれ　じぶんたちの　ものを　</a:t>
            </a:r>
            <a:endParaRPr kumimoji="0" lang="en-US" altLang="ja-JP" sz="2800" b="1" i="0" u="none" strike="noStrike" kern="0" cap="none" spc="0" normalizeH="0" baseline="0" noProof="0" dirty="0">
              <a:ln w="10160">
                <a:solidFill>
                  <a:srgbClr val="4BACC6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おたがいに　わけあいました</a:t>
            </a:r>
            <a:endParaRPr kumimoji="0" lang="ko-KR" altLang="en-US" sz="2800" b="1" i="0" u="none" strike="noStrike" kern="0" cap="none" spc="0" normalizeH="0" baseline="0" noProof="0" dirty="0">
              <a:ln w="10160">
                <a:solidFill>
                  <a:srgbClr val="4BACC6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9224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1B2FCE76-6D1B-4857-9592-5C34A7EE6E5A}"/>
              </a:ext>
            </a:extLst>
          </p:cNvPr>
          <p:cNvSpPr/>
          <p:nvPr/>
        </p:nvSpPr>
        <p:spPr bwMode="auto">
          <a:xfrm flipV="1">
            <a:off x="1116310" y="1124745"/>
            <a:ext cx="7776170" cy="72007"/>
          </a:xfrm>
          <a:prstGeom prst="rect">
            <a:avLst/>
          </a:prstGeom>
          <a:solidFill>
            <a:schemeClr val="bg1"/>
          </a:solidFill>
          <a:ln/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순서도: 연결자 4">
            <a:extLst>
              <a:ext uri="{FF2B5EF4-FFF2-40B4-BE49-F238E27FC236}">
                <a16:creationId xmlns:a16="http://schemas.microsoft.com/office/drawing/2014/main" id="{3FBB3644-DD21-41FF-ACD4-D72D1CB21BE1}"/>
              </a:ext>
            </a:extLst>
          </p:cNvPr>
          <p:cNvSpPr/>
          <p:nvPr/>
        </p:nvSpPr>
        <p:spPr bwMode="auto">
          <a:xfrm>
            <a:off x="252214" y="116632"/>
            <a:ext cx="1644968" cy="1210493"/>
          </a:xfrm>
          <a:prstGeom prst="flowChartConnector">
            <a:avLst/>
          </a:prstGeom>
          <a:solidFill>
            <a:schemeClr val="lt1"/>
          </a:solidFill>
          <a:ln>
            <a:noFill/>
          </a:ln>
          <a:effectLst>
            <a:outerShdw blurRad="50800" dist="114300" dir="81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877714-833E-477A-B3E3-FFE8ADED3DE7}"/>
              </a:ext>
            </a:extLst>
          </p:cNvPr>
          <p:cNvSpPr txBox="1"/>
          <p:nvPr/>
        </p:nvSpPr>
        <p:spPr>
          <a:xfrm>
            <a:off x="1864365" y="189069"/>
            <a:ext cx="541526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2. 7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にんの　じゅうしょくしゃが　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　　　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えらばれました</a:t>
            </a:r>
            <a:endParaRPr kumimoji="1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23" name="그림 22" descr="텍스트, 장난감, 인형이(가) 표시된 사진&#10;&#10;자동 생성된 설명">
            <a:extLst>
              <a:ext uri="{FF2B5EF4-FFF2-40B4-BE49-F238E27FC236}">
                <a16:creationId xmlns:a16="http://schemas.microsoft.com/office/drawing/2014/main" id="{5445F269-6CFD-4983-8F3E-85310E2A0B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48" y="1276450"/>
            <a:ext cx="7853586" cy="4391891"/>
          </a:xfrm>
          <a:prstGeom prst="rect">
            <a:avLst/>
          </a:prstGeom>
        </p:spPr>
      </p:pic>
      <p:pic>
        <p:nvPicPr>
          <p:cNvPr id="17" name="그림 16" descr="텍스트이(가) 표시된 사진&#10;&#10;자동 생성된 설명">
            <a:extLst>
              <a:ext uri="{FF2B5EF4-FFF2-40B4-BE49-F238E27FC236}">
                <a16:creationId xmlns:a16="http://schemas.microsoft.com/office/drawing/2014/main" id="{C5B54072-0145-41C0-AC63-5B7D077143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669" y="2414670"/>
            <a:ext cx="2583233" cy="4472129"/>
          </a:xfrm>
          <a:prstGeom prst="rect">
            <a:avLst/>
          </a:prstGeom>
        </p:spPr>
      </p:pic>
      <p:pic>
        <p:nvPicPr>
          <p:cNvPr id="15" name="그림 14" descr="텍스트, 인형, 벡터그래픽이(가) 표시된 사진&#10;&#10;자동 생성된 설명">
            <a:extLst>
              <a:ext uri="{FF2B5EF4-FFF2-40B4-BE49-F238E27FC236}">
                <a16:creationId xmlns:a16="http://schemas.microsoft.com/office/drawing/2014/main" id="{23EC3CB8-7CC2-4748-B0E1-F6843C493D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2302105"/>
            <a:ext cx="7287086" cy="4584694"/>
          </a:xfrm>
          <a:prstGeom prst="rect">
            <a:avLst/>
          </a:prstGeom>
        </p:spPr>
      </p:pic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B16C22A7-6855-4F60-B01C-46BFBF4D68EC}"/>
              </a:ext>
            </a:extLst>
          </p:cNvPr>
          <p:cNvSpPr/>
          <p:nvPr/>
        </p:nvSpPr>
        <p:spPr bwMode="auto">
          <a:xfrm>
            <a:off x="179511" y="5809518"/>
            <a:ext cx="8784975" cy="936104"/>
          </a:xfrm>
          <a:prstGeom prst="roundRect">
            <a:avLst/>
          </a:prstGeom>
          <a:solidFill>
            <a:srgbClr val="000000">
              <a:alpha val="31999"/>
            </a:srgb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kern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せいれいと　しんこうと　ちえに　みちた　ひとを</a:t>
            </a:r>
            <a:endParaRPr kumimoji="0" lang="en-US" altLang="ja-JP" sz="2800" b="1" kern="0" dirty="0">
              <a:ln w="10160">
                <a:solidFill>
                  <a:srgbClr val="4BACC6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kern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えらびました</a:t>
            </a:r>
            <a:endParaRPr kumimoji="0" lang="ko-KR" altLang="en-US" sz="2800" b="1" i="0" u="none" strike="noStrike" kern="0" cap="none" spc="0" normalizeH="0" baseline="0" noProof="0" dirty="0">
              <a:ln w="10160">
                <a:solidFill>
                  <a:srgbClr val="4BACC6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pic>
        <p:nvPicPr>
          <p:cNvPr id="25" name="그림 24" descr="자연, 불, 건물, 벽난로이(가) 표시된 사진&#10;&#10;자동 생성된 설명">
            <a:extLst>
              <a:ext uri="{FF2B5EF4-FFF2-40B4-BE49-F238E27FC236}">
                <a16:creationId xmlns:a16="http://schemas.microsoft.com/office/drawing/2014/main" id="{16DC509A-7831-4BEB-B499-D7947645EE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634" y="1453670"/>
            <a:ext cx="746389" cy="994420"/>
          </a:xfrm>
          <a:prstGeom prst="rect">
            <a:avLst/>
          </a:prstGeom>
        </p:spPr>
      </p:pic>
      <p:pic>
        <p:nvPicPr>
          <p:cNvPr id="26" name="그림 25" descr="자연, 불, 건물, 벽난로이(가) 표시된 사진&#10;&#10;자동 생성된 설명">
            <a:extLst>
              <a:ext uri="{FF2B5EF4-FFF2-40B4-BE49-F238E27FC236}">
                <a16:creationId xmlns:a16="http://schemas.microsoft.com/office/drawing/2014/main" id="{AFB6CA8B-71B1-427F-8ADE-2B377F77A3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917" y="883468"/>
            <a:ext cx="746389" cy="994420"/>
          </a:xfrm>
          <a:prstGeom prst="rect">
            <a:avLst/>
          </a:prstGeom>
        </p:spPr>
      </p:pic>
      <p:pic>
        <p:nvPicPr>
          <p:cNvPr id="27" name="그림 26" descr="자연, 불, 건물, 벽난로이(가) 표시된 사진&#10;&#10;자동 생성된 설명">
            <a:extLst>
              <a:ext uri="{FF2B5EF4-FFF2-40B4-BE49-F238E27FC236}">
                <a16:creationId xmlns:a16="http://schemas.microsoft.com/office/drawing/2014/main" id="{35255B3C-5DEF-479A-BF3F-B7D6E0F687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13" y="1674522"/>
            <a:ext cx="746389" cy="994420"/>
          </a:xfrm>
          <a:prstGeom prst="rect">
            <a:avLst/>
          </a:prstGeom>
        </p:spPr>
      </p:pic>
      <p:pic>
        <p:nvPicPr>
          <p:cNvPr id="28" name="그림 27" descr="자연, 불, 건물, 벽난로이(가) 표시된 사진&#10;&#10;자동 생성된 설명">
            <a:extLst>
              <a:ext uri="{FF2B5EF4-FFF2-40B4-BE49-F238E27FC236}">
                <a16:creationId xmlns:a16="http://schemas.microsoft.com/office/drawing/2014/main" id="{B6A51703-41BE-4E25-98FE-558A3DBA4A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429" y="387052"/>
            <a:ext cx="746389" cy="994420"/>
          </a:xfrm>
          <a:prstGeom prst="rect">
            <a:avLst/>
          </a:prstGeom>
        </p:spPr>
      </p:pic>
      <p:pic>
        <p:nvPicPr>
          <p:cNvPr id="29" name="그림 28" descr="자연, 불, 건물, 벽난로이(가) 표시된 사진&#10;&#10;자동 생성된 설명">
            <a:extLst>
              <a:ext uri="{FF2B5EF4-FFF2-40B4-BE49-F238E27FC236}">
                <a16:creationId xmlns:a16="http://schemas.microsoft.com/office/drawing/2014/main" id="{D82C2238-3E90-4A18-A2E2-453A7A3802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274" y="1547977"/>
            <a:ext cx="746389" cy="994420"/>
          </a:xfrm>
          <a:prstGeom prst="rect">
            <a:avLst/>
          </a:prstGeom>
        </p:spPr>
      </p:pic>
      <p:pic>
        <p:nvPicPr>
          <p:cNvPr id="30" name="그림 29" descr="자연, 불, 건물, 벽난로이(가) 표시된 사진&#10;&#10;자동 생성된 설명">
            <a:extLst>
              <a:ext uri="{FF2B5EF4-FFF2-40B4-BE49-F238E27FC236}">
                <a16:creationId xmlns:a16="http://schemas.microsoft.com/office/drawing/2014/main" id="{85146EA0-99C2-41ED-9D5F-48BCE755F6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653" y="1467090"/>
            <a:ext cx="746389" cy="994420"/>
          </a:xfrm>
          <a:prstGeom prst="rect">
            <a:avLst/>
          </a:prstGeom>
        </p:spPr>
      </p:pic>
      <p:pic>
        <p:nvPicPr>
          <p:cNvPr id="31" name="그림 30" descr="자연, 불, 건물, 벽난로이(가) 표시된 사진&#10;&#10;자동 생성된 설명">
            <a:extLst>
              <a:ext uri="{FF2B5EF4-FFF2-40B4-BE49-F238E27FC236}">
                <a16:creationId xmlns:a16="http://schemas.microsoft.com/office/drawing/2014/main" id="{E8C8CD65-2141-443E-99A6-626A995627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226" y="598367"/>
            <a:ext cx="746389" cy="99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32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그림 31" descr="텍스트이(가) 표시된 사진&#10;&#10;자동 생성된 설명">
            <a:extLst>
              <a:ext uri="{FF2B5EF4-FFF2-40B4-BE49-F238E27FC236}">
                <a16:creationId xmlns:a16="http://schemas.microsoft.com/office/drawing/2014/main" id="{6E7C244D-D91C-499C-842F-E1C9C5F9CE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93"/>
          <a:stretch/>
        </p:blipFill>
        <p:spPr>
          <a:xfrm flipH="1">
            <a:off x="4571998" y="1844824"/>
            <a:ext cx="3510434" cy="5013176"/>
          </a:xfrm>
          <a:prstGeom prst="rect">
            <a:avLst/>
          </a:prstGeom>
        </p:spPr>
      </p:pic>
      <p:pic>
        <p:nvPicPr>
          <p:cNvPr id="18" name="그림 17" descr="텍스트이(가) 표시된 사진&#10;&#10;자동 생성된 설명">
            <a:extLst>
              <a:ext uri="{FF2B5EF4-FFF2-40B4-BE49-F238E27FC236}">
                <a16:creationId xmlns:a16="http://schemas.microsoft.com/office/drawing/2014/main" id="{69392B0F-6355-4F81-9B2B-0A840EFB74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16" y="3356992"/>
            <a:ext cx="3671370" cy="3865623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1B2FCE76-6D1B-4857-9592-5C34A7EE6E5A}"/>
              </a:ext>
            </a:extLst>
          </p:cNvPr>
          <p:cNvSpPr/>
          <p:nvPr/>
        </p:nvSpPr>
        <p:spPr bwMode="auto">
          <a:xfrm flipV="1">
            <a:off x="1116310" y="1124745"/>
            <a:ext cx="7776170" cy="72007"/>
          </a:xfrm>
          <a:prstGeom prst="rect">
            <a:avLst/>
          </a:prstGeom>
          <a:solidFill>
            <a:schemeClr val="bg1"/>
          </a:solidFill>
          <a:ln/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순서도: 연결자 4">
            <a:extLst>
              <a:ext uri="{FF2B5EF4-FFF2-40B4-BE49-F238E27FC236}">
                <a16:creationId xmlns:a16="http://schemas.microsoft.com/office/drawing/2014/main" id="{3FBB3644-DD21-41FF-ACD4-D72D1CB21BE1}"/>
              </a:ext>
            </a:extLst>
          </p:cNvPr>
          <p:cNvSpPr/>
          <p:nvPr/>
        </p:nvSpPr>
        <p:spPr bwMode="auto">
          <a:xfrm>
            <a:off x="252214" y="116632"/>
            <a:ext cx="1655490" cy="1210493"/>
          </a:xfrm>
          <a:prstGeom prst="flowChartConnector">
            <a:avLst/>
          </a:prstGeom>
          <a:solidFill>
            <a:schemeClr val="lt1"/>
          </a:solidFill>
          <a:ln>
            <a:noFill/>
          </a:ln>
          <a:effectLst>
            <a:outerShdw blurRad="50800" dist="114300" dir="81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lvl="0"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400" kern="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ほんろん</a:t>
            </a:r>
            <a:endParaRPr kumimoji="0" lang="ko-KR" altLang="en-US" sz="2400" kern="0" dirty="0">
              <a:solidFill>
                <a:prstClr val="black"/>
              </a:solidFill>
              <a:latin typeface="ＭＳ Ｐゴシック" panose="020B0600070205080204" pitchFamily="50" charset="-128"/>
              <a:ea typeface="HY헤드라인M" panose="02030600000101010101" pitchFamily="18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877714-833E-477A-B3E3-FFE8ADED3DE7}"/>
              </a:ext>
            </a:extLst>
          </p:cNvPr>
          <p:cNvSpPr txBox="1"/>
          <p:nvPr/>
        </p:nvSpPr>
        <p:spPr>
          <a:xfrm>
            <a:off x="1901240" y="99424"/>
            <a:ext cx="556915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spc="-3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1" lang="en-US" altLang="ko-KR" sz="32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 </a:t>
            </a:r>
            <a:r>
              <a:rPr kumimoji="1" lang="ja-JP" altLang="en-US" sz="32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げんばで　みことばを　つたえる　</a:t>
            </a:r>
            <a:endParaRPr kumimoji="1" lang="en-US" altLang="ja-JP" sz="3200" b="0" i="0" u="none" strike="noStrike" kern="1200" cap="none" spc="-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spc="-3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kumimoji="1" lang="ja-JP" altLang="en-US" sz="32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はたらきを　しました</a:t>
            </a:r>
            <a:endParaRPr kumimoji="1" lang="ko-KR" altLang="en-US" sz="3200" b="0" i="0" u="none" strike="noStrike" kern="1200" cap="none" spc="-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B16C22A7-6855-4F60-B01C-46BFBF4D68EC}"/>
              </a:ext>
            </a:extLst>
          </p:cNvPr>
          <p:cNvSpPr/>
          <p:nvPr/>
        </p:nvSpPr>
        <p:spPr bwMode="auto">
          <a:xfrm>
            <a:off x="252214" y="5142122"/>
            <a:ext cx="8784975" cy="1715877"/>
          </a:xfrm>
          <a:prstGeom prst="roundRect">
            <a:avLst/>
          </a:prstGeom>
          <a:solidFill>
            <a:srgbClr val="000000">
              <a:alpha val="31999"/>
            </a:srgb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rtlCol="0" anchor="ctr"/>
          <a:lstStyle/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ja-JP" altLang="en-US" sz="2800" b="1" i="0" u="none" strike="noStrike" kern="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しんでんの　うつくしの　もんの　まえに　すわっていた　あしの　なえた　ひとに　イエスが　キリストで</a:t>
            </a:r>
            <a:endParaRPr kumimoji="0" lang="en-US" altLang="ja-JP" sz="2800" b="1" i="0" u="none" strike="noStrike" kern="0" cap="none" spc="0" normalizeH="0" baseline="0" noProof="0" dirty="0">
              <a:ln w="10160">
                <a:solidFill>
                  <a:srgbClr val="4BACC6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ja-JP" altLang="en-US" sz="2800" b="1" i="0" u="none" strike="noStrike" kern="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あることを　のべつたえました</a:t>
            </a:r>
            <a:endParaRPr kumimoji="0" lang="ko-KR" altLang="en-US" sz="2800" b="1" i="0" u="none" strike="noStrike" kern="0" cap="none" spc="0" normalizeH="0" baseline="0" noProof="0" dirty="0">
              <a:ln w="10160">
                <a:solidFill>
                  <a:srgbClr val="4BACC6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sp>
        <p:nvSpPr>
          <p:cNvPr id="33" name="말풍선: 타원형 32">
            <a:extLst>
              <a:ext uri="{FF2B5EF4-FFF2-40B4-BE49-F238E27FC236}">
                <a16:creationId xmlns:a16="http://schemas.microsoft.com/office/drawing/2014/main" id="{F128D777-D666-400C-925F-646FF6E7C0A6}"/>
              </a:ext>
            </a:extLst>
          </p:cNvPr>
          <p:cNvSpPr/>
          <p:nvPr/>
        </p:nvSpPr>
        <p:spPr bwMode="auto">
          <a:xfrm>
            <a:off x="539552" y="1247825"/>
            <a:ext cx="5616624" cy="2380518"/>
          </a:xfrm>
          <a:prstGeom prst="wedgeEllipseCallout">
            <a:avLst>
              <a:gd name="adj1" fmla="val 58830"/>
              <a:gd name="adj2" fmla="val 3041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0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きんぎんは　わたしには　ない</a:t>
            </a:r>
            <a:r>
              <a:rPr kumimoji="0" lang="en-US" altLang="ko-KR" sz="20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…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800" kern="0" spc="-1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ナザレの　イエス・キリストの　なによって、あるきなさい</a:t>
            </a:r>
            <a:r>
              <a:rPr kumimoji="0" lang="en-US" altLang="ko-KR" sz="2800" kern="0" spc="-1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kumimoji="0" lang="ko-KR" altLang="en-US" sz="2800" kern="0" spc="-15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227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22" grpId="0" animBg="1"/>
      <p:bldP spid="33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0000">
            <a:alpha val="31999"/>
          </a:srgbClr>
        </a:solidFill>
        <a:ln>
          <a:noFill/>
        </a:ln>
        <a:effectLst>
          <a:outerShdw blurRad="76200" algn="ctr" rotWithShape="0">
            <a:srgbClr val="000000">
              <a:alpha val="79999"/>
            </a:srgbClr>
          </a:outerShdw>
        </a:effectLst>
        <a:extLst>
          <a:ext uri="{91240B29-F687-4F45-9708-019B960494DF}">
            <a14:hiddenLine xmlns:a14="http://schemas.microsoft.com/office/drawing/2010/main" w="12700" cap="flat" cmpd="sng">
              <a:solidFill>
                <a:srgbClr val="000000"/>
              </a:solidFill>
              <a:prstDash val="solid"/>
              <a:miter lim="0"/>
              <a:headEnd type="none" w="med" len="med"/>
              <a:tailEnd type="none" w="med" len="med"/>
            </a14:hiddenLine>
          </a:ext>
        </a:extLst>
      </a:spPr>
      <a:bodyPr lIns="0" tIns="0" rIns="0" bIns="0" anchor="ctr"/>
      <a:lstStyle>
        <a:defPPr algn="ctr" fontAlgn="auto" latinLnBrk="0">
          <a:spcBef>
            <a:spcPts val="0"/>
          </a:spcBef>
          <a:spcAft>
            <a:spcPts val="0"/>
          </a:spcAft>
          <a:defRPr kumimoji="0" sz="2400" kern="0">
            <a:effectLst>
              <a:outerShdw blurRad="38100" dist="38100" dir="2700000" algn="tl">
                <a:srgbClr val="53585F"/>
              </a:outerShdw>
            </a:effectLst>
            <a:latin typeface="+mn-lt"/>
            <a:ea typeface="+mn-ea"/>
            <a:cs typeface="+mn-cs"/>
          </a:defRPr>
        </a:defPPr>
      </a:lstStyle>
    </a:spDef>
    <a:txDef>
      <a:spPr>
        <a:noFill/>
      </a:spPr>
      <a:bodyPr wrap="none" rtlCol="0">
        <a:spAutoFit/>
      </a:bodyPr>
      <a:lstStyle>
        <a:defPPr algn="l">
          <a:defRPr sz="5400" dirty="0" smtClean="0">
            <a:latin typeface="HY견고딕" panose="02030600000101010101" pitchFamily="18" charset="-127"/>
            <a:ea typeface="HY견고딕" panose="02030600000101010101" pitchFamily="18" charset="-127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29756</TotalTime>
  <Words>494</Words>
  <Application>Microsoft Office PowerPoint</Application>
  <PresentationFormat>画面に合わせる (4:3)</PresentationFormat>
  <Paragraphs>144</Paragraphs>
  <Slides>13</Slides>
  <Notes>13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13</vt:i4>
      </vt:variant>
    </vt:vector>
  </HeadingPairs>
  <TitlesOfParts>
    <vt:vector size="20" baseType="lpstr">
      <vt:lpstr>굴림</vt:lpstr>
      <vt:lpstr>HY중고딕</vt:lpstr>
      <vt:lpstr>HY울릉도B</vt:lpstr>
      <vt:lpstr>맑은 고딕</vt:lpstr>
      <vt:lpstr>ＭＳ Ｐゴシック</vt:lpstr>
      <vt:lpstr>Arial</vt:lpstr>
      <vt:lpstr>Office 테마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김호영</dc:creator>
  <cp:lastModifiedBy>sasaki ちかこ</cp:lastModifiedBy>
  <cp:revision>2157</cp:revision>
  <dcterms:created xsi:type="dcterms:W3CDTF">2008-03-21T01:39:31Z</dcterms:created>
  <dcterms:modified xsi:type="dcterms:W3CDTF">2021-11-19T05:59:16Z</dcterms:modified>
</cp:coreProperties>
</file>