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538" r:id="rId3"/>
    <p:sldId id="529" r:id="rId4"/>
    <p:sldId id="524" r:id="rId5"/>
    <p:sldId id="528" r:id="rId6"/>
    <p:sldId id="530" r:id="rId7"/>
    <p:sldId id="531" r:id="rId8"/>
    <p:sldId id="532" r:id="rId9"/>
    <p:sldId id="533" r:id="rId10"/>
    <p:sldId id="517" r:id="rId11"/>
    <p:sldId id="534" r:id="rId12"/>
    <p:sldId id="535" r:id="rId13"/>
    <p:sldId id="525" r:id="rId14"/>
    <p:sldId id="536" r:id="rId15"/>
    <p:sldId id="537" r:id="rId16"/>
    <p:sldId id="588" r:id="rId17"/>
    <p:sldId id="587" r:id="rId18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38"/>
            <p14:sldId id="529"/>
            <p14:sldId id="524"/>
            <p14:sldId id="528"/>
            <p14:sldId id="530"/>
            <p14:sldId id="531"/>
            <p14:sldId id="532"/>
            <p14:sldId id="533"/>
            <p14:sldId id="517"/>
            <p14:sldId id="534"/>
            <p14:sldId id="535"/>
            <p14:sldId id="525"/>
            <p14:sldId id="536"/>
            <p14:sldId id="537"/>
            <p14:sldId id="588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C2DCFF"/>
    <a:srgbClr val="D4D4D4"/>
    <a:srgbClr val="FFC1C0"/>
    <a:srgbClr val="B8D6FF"/>
    <a:srgbClr val="9BBB59"/>
    <a:srgbClr val="C0504D"/>
    <a:srgbClr val="4F81BD"/>
    <a:srgbClr val="5F8D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62" d="100"/>
          <a:sy n="62" d="100"/>
        </p:scale>
        <p:origin x="18" y="10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226451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8770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298484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31030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66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377520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79055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33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9184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649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0797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066503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96519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421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75931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741C956-A7E8-49FF-8A40-D232EE6E5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3" y="0"/>
            <a:ext cx="9144000" cy="6858000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8C247-2111-494B-81EB-8FCB28531ACA}"/>
              </a:ext>
            </a:extLst>
          </p:cNvPr>
          <p:cNvSpPr txBox="1"/>
          <p:nvPr/>
        </p:nvSpPr>
        <p:spPr>
          <a:xfrm>
            <a:off x="4658667" y="818709"/>
            <a:ext cx="37120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ea typeface="+mn-ea"/>
              </a:rPr>
              <a:t>あらかじめ　</a:t>
            </a:r>
            <a:endParaRPr lang="en-US" altLang="ja-JP" sz="36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ea typeface="+mn-ea"/>
            </a:endParaRPr>
          </a:p>
          <a:p>
            <a:pPr algn="ctr"/>
            <a:r>
              <a:rPr lang="ja-JP" altLang="en-US" sz="36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ea typeface="+mn-ea"/>
              </a:rPr>
              <a:t>あじわった　</a:t>
            </a:r>
            <a:endParaRPr lang="en-US" altLang="ja-JP" sz="36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ea typeface="+mn-ea"/>
            </a:endParaRPr>
          </a:p>
          <a:p>
            <a:pPr algn="ctr"/>
            <a:r>
              <a:rPr lang="ja-JP" altLang="en-US" sz="36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ea typeface="+mn-ea"/>
              </a:rPr>
              <a:t>せんきょう</a:t>
            </a:r>
            <a:endParaRPr lang="en-US" altLang="ja-JP" sz="36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ea typeface="+mn-ea"/>
            </a:endParaRPr>
          </a:p>
          <a:p>
            <a:pPr algn="ctr"/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しと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11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しょう</a:t>
            </a:r>
            <a:r>
              <a:rPr lang="ko-KR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19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せつ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)</a:t>
            </a:r>
            <a:endParaRPr lang="ko-KR" altLang="en-US" sz="36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9C47-3000-40AA-83B3-26F5AA4D3C79}"/>
              </a:ext>
            </a:extLst>
          </p:cNvPr>
          <p:cNvSpPr txBox="1"/>
          <p:nvPr/>
        </p:nvSpPr>
        <p:spPr>
          <a:xfrm>
            <a:off x="4523109" y="72008"/>
            <a:ext cx="3793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がくいんふくいんか</a:t>
            </a:r>
            <a:r>
              <a:rPr kumimoji="0" lang="en-US" altLang="ko-KR" sz="36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4</a:t>
            </a:r>
            <a:r>
              <a:rPr kumimoji="0" lang="ja-JP" altLang="en-US" sz="36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か</a:t>
            </a:r>
            <a:endParaRPr kumimoji="0" lang="ko-KR" altLang="en-US" sz="3600" kern="0" spc="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D69627B-4068-4590-BC47-6411759D55EF}"/>
              </a:ext>
            </a:extLst>
          </p:cNvPr>
          <p:cNvSpPr/>
          <p:nvPr/>
        </p:nvSpPr>
        <p:spPr bwMode="auto">
          <a:xfrm rot="5400000">
            <a:off x="3714663" y="853071"/>
            <a:ext cx="1554113" cy="812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0" y="183203"/>
            <a:ext cx="2015530" cy="1141145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ほんろん</a:t>
            </a:r>
            <a:endParaRPr kumimoji="0" lang="ko-KR" altLang="en-US" sz="2800" kern="0" dirty="0">
              <a:solidFill>
                <a:prstClr val="black"/>
              </a:solidFill>
              <a:latin typeface="맑은 고딕" panose="020B0503020000020004" pitchFamily="3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4EB11-E5EB-4925-8FEB-CF78CAB61287}"/>
              </a:ext>
            </a:extLst>
          </p:cNvPr>
          <p:cNvSpPr txBox="1"/>
          <p:nvPr/>
        </p:nvSpPr>
        <p:spPr>
          <a:xfrm>
            <a:off x="1834021" y="31275"/>
            <a:ext cx="73997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ちきゅうじょうで　はじめて　せんきょうの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しゅくふくを　あらかじめ　あじわいました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AA6A8BC0-C1FD-4FF9-9674-B6FB484E2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6495">
            <a:off x="3993570" y="2911920"/>
            <a:ext cx="4799187" cy="2971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E2D3F246-6F3B-4E73-8570-5B933444FC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r="-796" b="13839"/>
          <a:stretch/>
        </p:blipFill>
        <p:spPr>
          <a:xfrm rot="20606541">
            <a:off x="192561" y="2036247"/>
            <a:ext cx="4505970" cy="2785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ちらされた　でしたちが　いほうじんに　みことばを　</a:t>
            </a:r>
            <a:endParaRPr kumimoji="0" lang="en-US" altLang="ja-JP" sz="2800" b="1" kern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93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실내이(가) 표시된 사진&#10;&#10;자동 생성된 설명">
            <a:extLst>
              <a:ext uri="{FF2B5EF4-FFF2-40B4-BE49-F238E27FC236}">
                <a16:creationId xmlns:a16="http://schemas.microsoft.com/office/drawing/2014/main" id="{DDB77D2C-252C-461D-AF74-30C6F76AF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5" y="1500049"/>
            <a:ext cx="9668390" cy="490110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-6698" y="112378"/>
            <a:ext cx="1943522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4EB11-E5EB-4925-8FEB-CF78CAB61287}"/>
              </a:ext>
            </a:extLst>
          </p:cNvPr>
          <p:cNvSpPr txBox="1"/>
          <p:nvPr/>
        </p:nvSpPr>
        <p:spPr>
          <a:xfrm>
            <a:off x="1622861" y="-3577"/>
            <a:ext cx="73997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ちきゅうじょうで　はじめて　せんきょうの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しゅくふくを　あらかじめ　あじわいました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ACF30B7-E8FF-4D72-A095-30883BA87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3" y="1916832"/>
            <a:ext cx="8516850" cy="5273497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0" y="5654646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アンテオケきょうかいは　だいききんで　くるしんでいた　エルサレムきょうかいの　ために　けんきんしました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63F1DBA6-0E10-41DC-B030-D8642A9AD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74" y="4192348"/>
            <a:ext cx="2232248" cy="1293287"/>
          </a:xfrm>
          <a:prstGeom prst="snip2DiagRect">
            <a:avLst>
              <a:gd name="adj1" fmla="val 0"/>
              <a:gd name="adj2" fmla="val 2473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1957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실내이(가) 표시된 사진&#10;&#10;자동 생성된 설명">
            <a:extLst>
              <a:ext uri="{FF2B5EF4-FFF2-40B4-BE49-F238E27FC236}">
                <a16:creationId xmlns:a16="http://schemas.microsoft.com/office/drawing/2014/main" id="{DDB77D2C-252C-461D-AF74-30C6F76AF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95" y="1500049"/>
            <a:ext cx="9668390" cy="490110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-33305" y="86233"/>
            <a:ext cx="201553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4EB11-E5EB-4925-8FEB-CF78CAB61287}"/>
              </a:ext>
            </a:extLst>
          </p:cNvPr>
          <p:cNvSpPr txBox="1"/>
          <p:nvPr/>
        </p:nvSpPr>
        <p:spPr>
          <a:xfrm>
            <a:off x="1622861" y="-3577"/>
            <a:ext cx="73997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ちきゅうじょうで　はじめて　せんきょうの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しゅくふくを　あらかじめ　あじわいました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908A15BD-05B0-4032-B185-9E5591828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0" y="1327125"/>
            <a:ext cx="2609827" cy="6858000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7A5CAE3F-67C2-48E3-8312-EF7110C64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01438"/>
            <a:ext cx="4168706" cy="6858000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2" y="5689737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アンテオケきょうかいで　はじめて　せんきょうチームが　できました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100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-27650" y="112378"/>
            <a:ext cx="1943522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ほんろん</a:t>
            </a:r>
            <a:endParaRPr kumimoji="0" lang="ko-KR" altLang="en-US" sz="2800" kern="0" dirty="0">
              <a:solidFill>
                <a:prstClr val="black"/>
              </a:solidFill>
              <a:latin typeface="맑은 고딕" panose="020B0503020000020004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A5BB6-CD5A-46DF-8C28-C5527FC05157}"/>
              </a:ext>
            </a:extLst>
          </p:cNvPr>
          <p:cNvSpPr txBox="1"/>
          <p:nvPr/>
        </p:nvSpPr>
        <p:spPr>
          <a:xfrm>
            <a:off x="1622861" y="-3577"/>
            <a:ext cx="72186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せんきょうげんばで　いやしの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はたらきを　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あじわいました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3377143F-3921-4222-93CD-4BFC8DD85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63" y="2204865"/>
            <a:ext cx="2259454" cy="4797152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09D2A676-6831-44C2-821F-89F92C380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6" y="1301602"/>
            <a:ext cx="3788096" cy="6231854"/>
          </a:xfrm>
          <a:prstGeom prst="rect">
            <a:avLst/>
          </a:prstGeom>
        </p:spPr>
      </p:pic>
      <p:sp>
        <p:nvSpPr>
          <p:cNvPr id="16" name="말풍선: 타원형 15">
            <a:extLst>
              <a:ext uri="{FF2B5EF4-FFF2-40B4-BE49-F238E27FC236}">
                <a16:creationId xmlns:a16="http://schemas.microsoft.com/office/drawing/2014/main" id="{79EE3390-AAB0-412C-8336-815D595F9829}"/>
              </a:ext>
            </a:extLst>
          </p:cNvPr>
          <p:cNvSpPr/>
          <p:nvPr/>
        </p:nvSpPr>
        <p:spPr bwMode="auto">
          <a:xfrm>
            <a:off x="1953907" y="1322871"/>
            <a:ext cx="5642429" cy="2754202"/>
          </a:xfrm>
          <a:prstGeom prst="wedgeEllipseCallout">
            <a:avLst>
              <a:gd name="adj1" fmla="val -56512"/>
              <a:gd name="adj2" fmla="val 48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せいぎの　てき。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おまえは、しゅの　まっすぐな　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みちを　まげることを　やめないのか</a:t>
            </a:r>
            <a:r>
              <a:rPr kumimoji="0" lang="en-US" altLang="ko-KR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...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おまえは　もうもくに　なって、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しばらくの　あいだ、ひのひかりを　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みることが　できなくなる</a:t>
            </a:r>
            <a:endParaRPr kumimoji="0" lang="ko-KR" altLang="en-US" sz="2000" b="1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폭발: 14pt 9">
            <a:extLst>
              <a:ext uri="{FF2B5EF4-FFF2-40B4-BE49-F238E27FC236}">
                <a16:creationId xmlns:a16="http://schemas.microsoft.com/office/drawing/2014/main" id="{C602705C-2C16-4B70-8B61-DD40A4000ADF}"/>
              </a:ext>
            </a:extLst>
          </p:cNvPr>
          <p:cNvSpPr/>
          <p:nvPr/>
        </p:nvSpPr>
        <p:spPr bwMode="auto">
          <a:xfrm>
            <a:off x="4841660" y="3730882"/>
            <a:ext cx="2546707" cy="2817173"/>
          </a:xfrm>
          <a:prstGeom prst="irregularSeal2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あっ</a:t>
            </a:r>
            <a:r>
              <a:rPr kumimoji="0" lang="en-US" altLang="ko-KR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b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めが～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パポスという　しまの　バルイエスという　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いつわりの　よげんしゃを　いやしました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2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6" grpId="0" animBg="1"/>
      <p:bldP spid="1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943522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A5BB6-CD5A-46DF-8C28-C5527FC05157}"/>
              </a:ext>
            </a:extLst>
          </p:cNvPr>
          <p:cNvSpPr txBox="1"/>
          <p:nvPr/>
        </p:nvSpPr>
        <p:spPr>
          <a:xfrm>
            <a:off x="1925357" y="-4689"/>
            <a:ext cx="72186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せんきょうげんばで　いやしの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はたらきを　あらかじめ　あじわいました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D217FE11-1DAB-4D2A-BE64-366259F4B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2" y="4027856"/>
            <a:ext cx="4211960" cy="283908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29524FF-7CF3-462E-A44E-D963A6EC8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23978"/>
            <a:ext cx="2664296" cy="3197867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E5D76F4D-F712-467C-A699-C740BE0E9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088" y="1511809"/>
            <a:ext cx="3923930" cy="6455316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うらないの　けがれた　れいに　つかれた　おんな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どれいを　いやしました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18FEE897-B23A-45F3-9ABB-0842B6BD7CC3}"/>
              </a:ext>
            </a:extLst>
          </p:cNvPr>
          <p:cNvSpPr/>
          <p:nvPr/>
        </p:nvSpPr>
        <p:spPr bwMode="auto">
          <a:xfrm>
            <a:off x="2051720" y="1973384"/>
            <a:ext cx="4482245" cy="2027945"/>
          </a:xfrm>
          <a:prstGeom prst="wedgeEllipseCallout">
            <a:avLst>
              <a:gd name="adj1" fmla="val 70782"/>
              <a:gd name="adj2" fmla="val -10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イエス・キリストの</a:t>
            </a:r>
            <a:endParaRPr kumimoji="0" lang="en-US" altLang="ko-KR" sz="32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なによって　めいじる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でていけ</a:t>
            </a:r>
            <a:r>
              <a:rPr kumimoji="0" lang="en-US" altLang="ko-KR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5124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B877DA5-74BD-41B3-8CD5-3C22218A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87" y="692726"/>
            <a:ext cx="10230970" cy="604072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90652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A5BB6-CD5A-46DF-8C28-C5527FC05157}"/>
              </a:ext>
            </a:extLst>
          </p:cNvPr>
          <p:cNvSpPr txBox="1"/>
          <p:nvPr/>
        </p:nvSpPr>
        <p:spPr>
          <a:xfrm>
            <a:off x="1838276" y="-4506"/>
            <a:ext cx="72186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せんきょうげんばで　いやしの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はたらきを　あらかじめ　あじわいました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BAC3AC34-B595-49CF-9133-C9615C3E8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" y="1090056"/>
            <a:ext cx="3923930" cy="6455316"/>
          </a:xfrm>
          <a:prstGeom prst="rect">
            <a:avLst/>
          </a:prstGeom>
        </p:spPr>
      </p:pic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F65A3E47-3F0C-4C15-ABCA-86B315A61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90" y="1192517"/>
            <a:ext cx="3744416" cy="3921953"/>
          </a:xfrm>
          <a:prstGeom prst="rect">
            <a:avLst/>
          </a:prstGeom>
        </p:spPr>
      </p:pic>
      <p:pic>
        <p:nvPicPr>
          <p:cNvPr id="25" name="그림 24" descr="실내이(가) 표시된 사진&#10;&#10;자동 생성된 설명">
            <a:extLst>
              <a:ext uri="{FF2B5EF4-FFF2-40B4-BE49-F238E27FC236}">
                <a16:creationId xmlns:a16="http://schemas.microsoft.com/office/drawing/2014/main" id="{722EFBBB-1E17-4812-99B2-24A8D37CB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87" y="2994209"/>
            <a:ext cx="9794545" cy="4240522"/>
          </a:xfrm>
          <a:prstGeom prst="rect">
            <a:avLst/>
          </a:prstGeom>
        </p:spPr>
      </p:pic>
      <p:sp>
        <p:nvSpPr>
          <p:cNvPr id="16" name="말풍선: 타원형 15">
            <a:extLst>
              <a:ext uri="{FF2B5EF4-FFF2-40B4-BE49-F238E27FC236}">
                <a16:creationId xmlns:a16="http://schemas.microsoft.com/office/drawing/2014/main" id="{6E861CFD-C154-4635-9923-6678A45DFB12}"/>
              </a:ext>
            </a:extLst>
          </p:cNvPr>
          <p:cNvSpPr/>
          <p:nvPr/>
        </p:nvSpPr>
        <p:spPr bwMode="auto">
          <a:xfrm>
            <a:off x="-384568" y="3391786"/>
            <a:ext cx="3463533" cy="2027945"/>
          </a:xfrm>
          <a:prstGeom prst="wedgeEllipseCallout">
            <a:avLst>
              <a:gd name="adj1" fmla="val 3826"/>
              <a:gd name="adj2" fmla="val -7967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かみのくには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　あるの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ではなく　ちからに　ある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ぐうぞうぶんかに　つかまっていた　ちいきを　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784447-1AB2-441B-9C15-C516F3673777}"/>
              </a:ext>
            </a:extLst>
          </p:cNvPr>
          <p:cNvSpPr txBox="1"/>
          <p:nvPr/>
        </p:nvSpPr>
        <p:spPr>
          <a:xfrm>
            <a:off x="6437998" y="6745622"/>
            <a:ext cx="30011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000" dirty="0">
                <a:latin typeface="HY견고딕" panose="02030600000101010101" pitchFamily="18" charset="-127"/>
                <a:ea typeface="HY견고딕" panose="02030600000101010101" pitchFamily="18" charset="-127"/>
              </a:rPr>
              <a:t>https://gp.godpeople.com/cartoon/91733</a:t>
            </a:r>
            <a:endParaRPr lang="ko-KR" altLang="en-US" sz="1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9484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2">
            <a:extLst>
              <a:ext uri="{FF2B5EF4-FFF2-40B4-BE49-F238E27FC236}">
                <a16:creationId xmlns:a16="http://schemas.microsoft.com/office/drawing/2014/main" id="{F20246E3-69BF-47D1-AAA4-37C243953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6745" y="3153372"/>
            <a:ext cx="4266392" cy="2999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96313" y="144498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-1" y="188640"/>
            <a:ext cx="166417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けつろん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917505" y="265495"/>
            <a:ext cx="6333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ちからを　そなえた　</a:t>
            </a:r>
            <a:endParaRPr lang="en-US" altLang="ja-JP" sz="36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レムナントとして　そだちましょう</a:t>
            </a:r>
            <a:r>
              <a:rPr lang="en-US" altLang="ko-KR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설명선: 선 7">
            <a:extLst>
              <a:ext uri="{FF2B5EF4-FFF2-40B4-BE49-F238E27FC236}">
                <a16:creationId xmlns:a16="http://schemas.microsoft.com/office/drawing/2014/main" id="{3EFFB9A6-E0CF-4BBA-808B-A18799DA2807}"/>
              </a:ext>
            </a:extLst>
          </p:cNvPr>
          <p:cNvSpPr/>
          <p:nvPr/>
        </p:nvSpPr>
        <p:spPr bwMode="auto">
          <a:xfrm>
            <a:off x="6684140" y="3068960"/>
            <a:ext cx="2288342" cy="3168352"/>
          </a:xfrm>
          <a:prstGeom prst="borderCallout1">
            <a:avLst>
              <a:gd name="adj1" fmla="val 50443"/>
              <a:gd name="adj2" fmla="val -700"/>
              <a:gd name="adj3" fmla="val 29633"/>
              <a:gd name="adj4" fmla="val -50254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설명선: 선 19">
            <a:extLst>
              <a:ext uri="{FF2B5EF4-FFF2-40B4-BE49-F238E27FC236}">
                <a16:creationId xmlns:a16="http://schemas.microsoft.com/office/drawing/2014/main" id="{3894523A-8116-42B0-93A0-81B2F892DF39}"/>
              </a:ext>
            </a:extLst>
          </p:cNvPr>
          <p:cNvSpPr/>
          <p:nvPr/>
        </p:nvSpPr>
        <p:spPr bwMode="auto">
          <a:xfrm>
            <a:off x="171518" y="3179212"/>
            <a:ext cx="2104222" cy="3168352"/>
          </a:xfrm>
          <a:prstGeom prst="borderCallout1">
            <a:avLst>
              <a:gd name="adj1" fmla="val 40238"/>
              <a:gd name="adj2" fmla="val 100759"/>
              <a:gd name="adj3" fmla="val 77025"/>
              <a:gd name="adj4" fmla="val 160274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にくたい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てき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설명선: 선 20">
            <a:extLst>
              <a:ext uri="{FF2B5EF4-FFF2-40B4-BE49-F238E27FC236}">
                <a16:creationId xmlns:a16="http://schemas.microsoft.com/office/drawing/2014/main" id="{BA00E4BF-079C-4D9C-BBD6-8B91C37416C6}"/>
              </a:ext>
            </a:extLst>
          </p:cNvPr>
          <p:cNvSpPr/>
          <p:nvPr/>
        </p:nvSpPr>
        <p:spPr bwMode="auto">
          <a:xfrm>
            <a:off x="2677309" y="1588024"/>
            <a:ext cx="3789380" cy="1150390"/>
          </a:xfrm>
          <a:prstGeom prst="borderCallout1">
            <a:avLst>
              <a:gd name="adj1" fmla="val 99012"/>
              <a:gd name="adj2" fmla="val 51170"/>
              <a:gd name="adj3" fmla="val 180458"/>
              <a:gd name="adj4" fmla="val 4307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ちから</a:t>
            </a:r>
            <a:endParaRPr kumimoji="0" lang="ko-KR" altLang="en-US" sz="4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폭발: 14pt 6">
            <a:extLst>
              <a:ext uri="{FF2B5EF4-FFF2-40B4-BE49-F238E27FC236}">
                <a16:creationId xmlns:a16="http://schemas.microsoft.com/office/drawing/2014/main" id="{97DA45A9-46C3-4E89-97DE-FFD41D3B48B0}"/>
              </a:ext>
            </a:extLst>
          </p:cNvPr>
          <p:cNvSpPr/>
          <p:nvPr/>
        </p:nvSpPr>
        <p:spPr bwMode="auto">
          <a:xfrm>
            <a:off x="1223629" y="1588024"/>
            <a:ext cx="6840760" cy="5435351"/>
          </a:xfrm>
          <a:prstGeom prst="irregularSeal2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 </a:t>
            </a:r>
            <a:r>
              <a:rPr kumimoji="0" lang="ja-JP" altLang="en-US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いかす</a:t>
            </a:r>
            <a:r>
              <a:rPr kumimoji="0" lang="ko-KR" altLang="en-US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32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そうぞうの　ひかり</a:t>
            </a:r>
            <a:endParaRPr kumimoji="0" lang="en-US" altLang="ko-KR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かいふくの　ひかり</a:t>
            </a:r>
            <a:endParaRPr kumimoji="0" lang="en-US" altLang="ko-KR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せいふくの　ひかり</a:t>
            </a:r>
            <a:endParaRPr kumimoji="0" lang="ko-KR" altLang="en-US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493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 animBg="1"/>
      <p:bldP spid="20" grpId="0" animBg="1"/>
      <p:bldP spid="21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しょだいきょうかの　ひとびとは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あらかじめ　みて、もって、あじわって　げんばを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いやす　せんきょうの　こたえの　なかに　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いちにちの　スケジュールの　なかで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かみさまを　みあげる　しずかな　じかんを　みつけて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サミットタイムを　はじめよう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0E11FF7-C1FD-4DC8-97BD-E06A1AF4E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1139" y="1407753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43946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2861" y="209105"/>
            <a:ext cx="7212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１．いっしょう　することを　</a:t>
            </a:r>
            <a:endParaRPr lang="en-US" altLang="ja-JP" sz="36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いまから　はじめよう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5B94C6-EEBB-432A-861E-0694B635B3DD}"/>
              </a:ext>
            </a:extLst>
          </p:cNvPr>
          <p:cNvSpPr/>
          <p:nvPr/>
        </p:nvSpPr>
        <p:spPr bwMode="auto">
          <a:xfrm>
            <a:off x="290713" y="1859369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タイム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ふかいじかん</a:t>
            </a:r>
            <a:endParaRPr kumimoji="0" lang="en-US" altLang="ko-KR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FA472F-3289-44B8-9C95-2E9FB06DD4A3}"/>
              </a:ext>
            </a:extLst>
          </p:cNvPr>
          <p:cNvSpPr/>
          <p:nvPr/>
        </p:nvSpPr>
        <p:spPr bwMode="auto">
          <a:xfrm>
            <a:off x="3239852" y="1859369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どうぐ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endParaRPr kumimoji="0" lang="en-US" altLang="ko-KR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A2CF6F3-8493-4AD2-B721-6DBB568BEC10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ないよう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さんみいったいの</a:t>
            </a: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endParaRPr kumimoji="0" lang="ko-KR" altLang="en-US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90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침실이(가) 표시된 사진&#10;&#10;자동 생성된 설명">
            <a:extLst>
              <a:ext uri="{FF2B5EF4-FFF2-40B4-BE49-F238E27FC236}">
                <a16:creationId xmlns:a16="http://schemas.microsoft.com/office/drawing/2014/main" id="{C18F728F-46B0-4E78-B3DD-755B276E9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46780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511474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763688" y="545799"/>
            <a:ext cx="5357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．３つを　セッティングしよう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133C5DB-2B7F-423B-8DB7-96159069F18B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kumimoji="0" lang="en-US" altLang="ja-JP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1:27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2:7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2:1-8</a:t>
            </a: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22C83CA-9879-4873-9F70-EE190415062B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0" lang="en-US" altLang="ja-JP" sz="40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</a:t>
            </a:r>
            <a:endParaRPr kumimoji="0" lang="en-US" altLang="ko-KR" sz="3200" b="1" kern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じくう</a:t>
            </a:r>
            <a:endParaRPr kumimoji="0" lang="en-US" altLang="ko-KR" sz="3200" b="1" i="0" u="none" strike="noStrike" kern="0" cap="none" spc="0" normalizeH="0" baseline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ひかり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EB6B52B-FBB2-4EB9-9EEF-482E89315AB8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くうぜんぜつご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03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00A11307-EFA2-4A8E-B0C9-A7BE6AE615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4254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43946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547664" y="243428"/>
            <a:ext cx="688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．サミットの　あじわいに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ついていこう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066ED66-98E0-4FDB-8E3C-AF75A268BEB6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A0F5B60-2121-49B5-81C3-B368E1D5CED2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kern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5B7C09-C0FD-47DE-B969-F6E6D6079309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かくされたこと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07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텍스트이(가) 표시된 사진&#10;&#10;자동 생성된 설명">
            <a:extLst>
              <a:ext uri="{FF2B5EF4-FFF2-40B4-BE49-F238E27FC236}">
                <a16:creationId xmlns:a16="http://schemas.microsoft.com/office/drawing/2014/main" id="{A7DB7E9D-C1B0-4225-A85D-91B4664D8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5" y="2564904"/>
            <a:ext cx="2981325" cy="455295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144549" y="112378"/>
            <a:ext cx="1943522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153113" y="0"/>
            <a:ext cx="5500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かみさまの　みことばが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　　じょうじゅしはじめました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0" lang="ja-JP" altLang="en-US" sz="2800" b="1" kern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アナニヤに　サウロという　タルソの　ひとを　たずねに　いきなさいと　いわれました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29" name="그림 28" descr="흐림이(가) 표시된 사진&#10;&#10;자동 생성된 설명">
            <a:extLst>
              <a:ext uri="{FF2B5EF4-FFF2-40B4-BE49-F238E27FC236}">
                <a16:creationId xmlns:a16="http://schemas.microsoft.com/office/drawing/2014/main" id="{16FB1E01-5153-4D4B-8670-0302250DA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0568" y="841752"/>
            <a:ext cx="6725122" cy="550237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2AFEEDB-956F-4360-8518-519F38065594}"/>
              </a:ext>
            </a:extLst>
          </p:cNvPr>
          <p:cNvSpPr txBox="1"/>
          <p:nvPr/>
        </p:nvSpPr>
        <p:spPr>
          <a:xfrm>
            <a:off x="858942" y="1921872"/>
            <a:ext cx="4073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600" dirty="0">
                <a:latin typeface="+mn-ea"/>
                <a:ea typeface="+mn-ea"/>
              </a:rPr>
              <a:t>アナニヤよ！</a:t>
            </a:r>
            <a:r>
              <a:rPr lang="ko-KR" altLang="en-US" sz="2800" dirty="0">
                <a:latin typeface="+mn-ea"/>
                <a:ea typeface="+mn-ea"/>
              </a:rPr>
              <a:t> </a:t>
            </a:r>
            <a:endParaRPr lang="en-US" altLang="ko-KR" sz="2800" dirty="0">
              <a:latin typeface="+mn-ea"/>
              <a:ea typeface="+mn-ea"/>
            </a:endParaRPr>
          </a:p>
          <a:p>
            <a:pPr algn="l"/>
            <a:r>
              <a:rPr lang="ko-KR" altLang="en-US" sz="2800" dirty="0">
                <a:latin typeface="+mn-ea"/>
                <a:ea typeface="+mn-ea"/>
              </a:rPr>
              <a:t> </a:t>
            </a:r>
            <a:r>
              <a:rPr lang="ja-JP" altLang="en-US" sz="2800" dirty="0">
                <a:latin typeface="+mn-ea"/>
                <a:ea typeface="+mn-ea"/>
              </a:rPr>
              <a:t>サウロという　</a:t>
            </a:r>
            <a:endParaRPr lang="en-US" altLang="ja-JP" sz="2800" dirty="0">
              <a:latin typeface="+mn-ea"/>
              <a:ea typeface="+mn-ea"/>
            </a:endParaRPr>
          </a:p>
          <a:p>
            <a:pPr algn="l"/>
            <a:r>
              <a:rPr lang="ja-JP" altLang="en-US" sz="2800" dirty="0">
                <a:latin typeface="+mn-ea"/>
                <a:ea typeface="+mn-ea"/>
              </a:rPr>
              <a:t>タルソの　ひとを　</a:t>
            </a:r>
            <a:endParaRPr lang="en-US" altLang="ja-JP" sz="2800" dirty="0">
              <a:latin typeface="+mn-ea"/>
              <a:ea typeface="+mn-ea"/>
            </a:endParaRPr>
          </a:p>
          <a:p>
            <a:pPr algn="l"/>
            <a:r>
              <a:rPr lang="ja-JP" altLang="en-US" sz="2800" dirty="0">
                <a:latin typeface="+mn-ea"/>
                <a:ea typeface="+mn-ea"/>
              </a:rPr>
              <a:t>たずねに　いきなさい</a:t>
            </a:r>
            <a:r>
              <a:rPr lang="en-US" altLang="ko-KR" sz="2800" dirty="0">
                <a:latin typeface="+mn-ea"/>
                <a:ea typeface="+mn-ea"/>
              </a:rPr>
              <a:t>!</a:t>
            </a:r>
            <a:endParaRPr lang="ko-KR" altLang="en-US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688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22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흐림이(가) 표시된 사진&#10;&#10;자동 생성된 설명">
            <a:extLst>
              <a:ext uri="{FF2B5EF4-FFF2-40B4-BE49-F238E27FC236}">
                <a16:creationId xmlns:a16="http://schemas.microsoft.com/office/drawing/2014/main" id="{AA8CFBDC-516B-42D6-9A6E-2358ECCFB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71400"/>
            <a:ext cx="9898642" cy="753345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173177" y="161274"/>
            <a:ext cx="201553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655707" y="38405"/>
            <a:ext cx="5371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1.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かみさまの　みことばが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じょうじゅしはじめました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F21A1FD1-601E-4572-9237-B9243C9CA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98" y="2516295"/>
            <a:ext cx="2981325" cy="4552950"/>
          </a:xfrm>
          <a:prstGeom prst="rect">
            <a:avLst/>
          </a:prstGeom>
        </p:spPr>
      </p:pic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976DD19C-AF24-4273-9C8B-06122C933E23}"/>
              </a:ext>
            </a:extLst>
          </p:cNvPr>
          <p:cNvSpPr/>
          <p:nvPr/>
        </p:nvSpPr>
        <p:spPr bwMode="auto">
          <a:xfrm>
            <a:off x="2051720" y="3501008"/>
            <a:ext cx="3672408" cy="1656184"/>
          </a:xfrm>
          <a:prstGeom prst="wedgeEllipseCallout">
            <a:avLst>
              <a:gd name="adj1" fmla="val -53779"/>
              <a:gd name="adj2" fmla="val -5520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…!</a:t>
            </a:r>
            <a:b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そのひとは　しゅを　しんじる　ひとを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ころす　ひとです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0E70D-79F3-41B1-8AB2-251EB7773A00}"/>
              </a:ext>
            </a:extLst>
          </p:cNvPr>
          <p:cNvSpPr txBox="1"/>
          <p:nvPr/>
        </p:nvSpPr>
        <p:spPr>
          <a:xfrm>
            <a:off x="3031794" y="1124029"/>
            <a:ext cx="5997370" cy="268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いきなさい</a:t>
            </a:r>
            <a:r>
              <a:rPr lang="en-US" altLang="ko-KR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l">
              <a:lnSpc>
                <a:spcPct val="150000"/>
              </a:lnSpc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かれは　わたしの　なを　いほうじん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おうたち、イスラエルの　しそんの　まえに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はこぶ　わたしの　えらびの　うつわだ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009CB34-5742-4CC6-96CF-84E557BAB0F6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　いほうじんの　ために　えらばれた　</a:t>
            </a:r>
            <a:endParaRPr kumimoji="0" lang="en-US" altLang="ja-JP" sz="2800" b="1" kern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うつわでした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5341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943522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278823" y="-3577"/>
            <a:ext cx="5500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かみさまの　みことばが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じょうじゅしはじめました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00F33DB3-DD16-465A-AB8C-B7184A78B2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5280">
            <a:off x="654372" y="1990446"/>
            <a:ext cx="3923927" cy="2341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D6064AF3-368F-4100-9EE4-C193B4601E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6936" b="15572"/>
          <a:stretch/>
        </p:blipFill>
        <p:spPr>
          <a:xfrm rot="495133">
            <a:off x="4548326" y="1634361"/>
            <a:ext cx="3872976" cy="2293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93633902-DE6B-4734-A215-EFBD642B8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178">
            <a:off x="4652520" y="3445152"/>
            <a:ext cx="3873318" cy="2544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5D315491-984E-4CBF-A212-F69BCE6D7A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r="-796" b="13839"/>
          <a:stretch/>
        </p:blipFill>
        <p:spPr>
          <a:xfrm rot="1194931">
            <a:off x="564479" y="3671190"/>
            <a:ext cx="4151496" cy="2566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009CB34-5742-4CC6-96CF-84E557BAB0F6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はくがいに　よって　</a:t>
            </a:r>
            <a:r>
              <a:rPr kumimoji="0" lang="ja-JP" altLang="en-US" sz="2800" b="1" i="0" u="none" strike="noStrike" kern="0" cap="none" spc="0" normalizeH="0" baseline="0" noProof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ちらされた　でしたち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あちこちで　みことばを　つたえました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02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45F540D4-CA60-4B06-8482-D5C236552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487"/>
            <a:ext cx="9144000" cy="6807025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8BE5F1D9-07DE-4468-82E4-8DBE4EA52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2860" y="1327125"/>
            <a:ext cx="1924757" cy="505780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DE9C60E-B1C7-4B2A-8524-F3DF8E237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4283" y="1196752"/>
            <a:ext cx="3380831" cy="556185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3" y="116632"/>
            <a:ext cx="1924757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254283" y="-3577"/>
            <a:ext cx="5500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かみさまの　みことばが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じょうじゅしはじめました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" name="그림 9" descr="실내이(가) 표시된 사진&#10;&#10;자동 생성된 설명">
            <a:extLst>
              <a:ext uri="{FF2B5EF4-FFF2-40B4-BE49-F238E27FC236}">
                <a16:creationId xmlns:a16="http://schemas.microsoft.com/office/drawing/2014/main" id="{9D212167-7C99-4FCF-A1F4-4A2F20EB2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5"/>
            <a:ext cx="9144000" cy="4702256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009CB34-5742-4CC6-96CF-84E557BAB0F6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バルナバと　サウロは　アンテオケきょうかいで</a:t>
            </a:r>
            <a:endParaRPr kumimoji="0" lang="en-US" altLang="ja-JP" sz="2800" b="1" kern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おしえました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993B3170-B327-41A9-A14C-737D9F804863}"/>
              </a:ext>
            </a:extLst>
          </p:cNvPr>
          <p:cNvSpPr/>
          <p:nvPr/>
        </p:nvSpPr>
        <p:spPr bwMode="auto">
          <a:xfrm>
            <a:off x="179510" y="2881164"/>
            <a:ext cx="4104458" cy="1824006"/>
          </a:xfrm>
          <a:prstGeom prst="wedgeEllipseCallout">
            <a:avLst>
              <a:gd name="adj1" fmla="val 22458"/>
              <a:gd name="adj2" fmla="val -656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りっぽうの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ようきゅうどおりに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イエスさまは　わたしたちの　つみのために　じゅうじかに　つけられた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519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흐림이(가) 표시된 사진&#10;&#10;자동 생성된 설명">
            <a:extLst>
              <a:ext uri="{FF2B5EF4-FFF2-40B4-BE49-F238E27FC236}">
                <a16:creationId xmlns:a16="http://schemas.microsoft.com/office/drawing/2014/main" id="{C37BB5F7-BC26-4CD0-BBE4-3AAD5468D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71400"/>
            <a:ext cx="9898642" cy="753345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71CF980-059C-4836-B788-28975F56B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36740"/>
            <a:ext cx="7336396" cy="451264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95027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254283" y="31041"/>
            <a:ext cx="5500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かみさまの　みことばが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じょうじゅしはじめました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4" name="그림 13" descr="텍스트, 인형, 장난감이(가) 표시된 사진&#10;&#10;자동 생성된 설명">
            <a:extLst>
              <a:ext uri="{FF2B5EF4-FFF2-40B4-BE49-F238E27FC236}">
                <a16:creationId xmlns:a16="http://schemas.microsoft.com/office/drawing/2014/main" id="{E4FA6E15-F65F-408F-A333-455588FA71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" y="2345352"/>
            <a:ext cx="6489073" cy="4512648"/>
          </a:xfrm>
          <a:prstGeom prst="rect">
            <a:avLst/>
          </a:prstGeom>
        </p:spPr>
      </p:pic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BEDC7F12-DDC0-4B62-BF06-7947D64CEBF9}"/>
              </a:ext>
            </a:extLst>
          </p:cNvPr>
          <p:cNvSpPr/>
          <p:nvPr/>
        </p:nvSpPr>
        <p:spPr bwMode="auto">
          <a:xfrm>
            <a:off x="2911606" y="1157879"/>
            <a:ext cx="2952328" cy="1728192"/>
          </a:xfrm>
          <a:prstGeom prst="wedgeEllipseCallout">
            <a:avLst>
              <a:gd name="adj1" fmla="val -66940"/>
              <a:gd name="adj2" fmla="val 9556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</a:t>
            </a:r>
            <a:r>
              <a:rPr kumimoji="0" lang="en-US" altLang="ko-KR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　ペテロを　すくってください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43A6BFBF-0333-4672-84A8-99DFE9D2C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23" y="2998449"/>
            <a:ext cx="3480889" cy="342900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009CB34-5742-4CC6-96CF-84E557BAB0F6}"/>
              </a:ext>
            </a:extLst>
          </p:cNvPr>
          <p:cNvSpPr/>
          <p:nvPr/>
        </p:nvSpPr>
        <p:spPr bwMode="auto">
          <a:xfrm>
            <a:off x="118548" y="5601106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きょうかいが　ともに　いのった　とき　しゅの　みつかいが　ペテロを　かんごくから　でるように　みちびきました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703F6A5F-BB88-4365-B5BE-28C17E1F1C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87" y="923237"/>
            <a:ext cx="4640535" cy="4577398"/>
          </a:xfrm>
          <a:prstGeom prst="rect">
            <a:avLst/>
          </a:prstGeom>
        </p:spPr>
      </p:pic>
      <p:sp>
        <p:nvSpPr>
          <p:cNvPr id="24" name="폭발: 8pt 23">
            <a:extLst>
              <a:ext uri="{FF2B5EF4-FFF2-40B4-BE49-F238E27FC236}">
                <a16:creationId xmlns:a16="http://schemas.microsoft.com/office/drawing/2014/main" id="{688EF3F8-4E33-4E62-9771-13728CA71E18}"/>
              </a:ext>
            </a:extLst>
          </p:cNvPr>
          <p:cNvSpPr/>
          <p:nvPr/>
        </p:nvSpPr>
        <p:spPr bwMode="auto">
          <a:xfrm>
            <a:off x="5167990" y="3086342"/>
            <a:ext cx="2952328" cy="234228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ペテロ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たちあがり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524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9" grpId="0" animBg="1"/>
      <p:bldP spid="2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30317</TotalTime>
  <Words>679</Words>
  <Application>Microsoft Office PowerPoint</Application>
  <PresentationFormat>画面に合わせる (4:3)</PresentationFormat>
  <Paragraphs>181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2170</cp:revision>
  <dcterms:created xsi:type="dcterms:W3CDTF">2008-03-21T01:39:31Z</dcterms:created>
  <dcterms:modified xsi:type="dcterms:W3CDTF">2021-11-26T02:40:22Z</dcterms:modified>
</cp:coreProperties>
</file>