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550" r:id="rId3"/>
    <p:sldId id="539" r:id="rId4"/>
    <p:sldId id="540" r:id="rId5"/>
    <p:sldId id="547" r:id="rId6"/>
    <p:sldId id="548" r:id="rId7"/>
    <p:sldId id="541" r:id="rId8"/>
    <p:sldId id="542" r:id="rId9"/>
    <p:sldId id="543" r:id="rId10"/>
    <p:sldId id="544" r:id="rId11"/>
    <p:sldId id="545" r:id="rId12"/>
    <p:sldId id="546" r:id="rId13"/>
    <p:sldId id="549" r:id="rId14"/>
    <p:sldId id="551" r:id="rId15"/>
    <p:sldId id="587" r:id="rId16"/>
  </p:sldIdLst>
  <p:sldSz cx="9144000" cy="6858000" type="screen4x3"/>
  <p:notesSz cx="7004050" cy="92900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50"/>
            <p14:sldId id="539"/>
            <p14:sldId id="540"/>
            <p14:sldId id="547"/>
            <p14:sldId id="548"/>
            <p14:sldId id="541"/>
            <p14:sldId id="542"/>
            <p14:sldId id="543"/>
            <p14:sldId id="544"/>
            <p14:sldId id="545"/>
            <p14:sldId id="546"/>
            <p14:sldId id="549"/>
            <p14:sldId id="551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3" autoAdjust="0"/>
    <p:restoredTop sz="93955" autoAdjust="0"/>
  </p:normalViewPr>
  <p:slideViewPr>
    <p:cSldViewPr>
      <p:cViewPr varScale="1">
        <p:scale>
          <a:sx n="69" d="100"/>
          <a:sy n="69" d="100"/>
        </p:scale>
        <p:origin x="48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6008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1949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33507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53765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8774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983339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81077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6018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7029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03428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73859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139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2021-12-10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41917E4-3FFA-4DE6-AC13-4A6E4341C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8" y="0"/>
            <a:ext cx="9108504" cy="6857999"/>
          </a:xfrm>
          <a:prstGeom prst="rect">
            <a:avLst/>
          </a:prstGeom>
        </p:spPr>
      </p:pic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012160" y="66023"/>
            <a:ext cx="3030613" cy="2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1ACA6CF-2858-4575-96BE-3113834A8A6F}"/>
              </a:ext>
            </a:extLst>
          </p:cNvPr>
          <p:cNvGrpSpPr/>
          <p:nvPr/>
        </p:nvGrpSpPr>
        <p:grpSpPr>
          <a:xfrm>
            <a:off x="-324544" y="5013176"/>
            <a:ext cx="8917223" cy="1611351"/>
            <a:chOff x="-324544" y="5013176"/>
            <a:chExt cx="8917223" cy="1611351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9BCC608F-076D-49C2-8ED1-9F43473930DF}"/>
                </a:ext>
              </a:extLst>
            </p:cNvPr>
            <p:cNvSpPr/>
            <p:nvPr/>
          </p:nvSpPr>
          <p:spPr bwMode="auto">
            <a:xfrm>
              <a:off x="-324544" y="5013176"/>
              <a:ext cx="8568952" cy="1512168"/>
            </a:xfrm>
            <a:prstGeom prst="snip1Rect">
              <a:avLst>
                <a:gd name="adj" fmla="val 41253"/>
              </a:avLst>
            </a:prstGeom>
            <a:ln/>
            <a:effectLst>
              <a:outerShdw blurRad="50800" dist="342900" dir="2100000" algn="tl" rotWithShape="0">
                <a:schemeClr val="tx1">
                  <a:alpha val="40000"/>
                </a:scheme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7E6A3F-0974-4425-9D25-CC77F4C653A3}"/>
                </a:ext>
              </a:extLst>
            </p:cNvPr>
            <p:cNvSpPr txBox="1"/>
            <p:nvPr/>
          </p:nvSpPr>
          <p:spPr>
            <a:xfrm>
              <a:off x="4545066" y="5301088"/>
              <a:ext cx="40476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がくいん　ふくいんか　</a:t>
              </a:r>
              <a:r>
                <a:rPr lang="en-US" altLang="ko-KR" sz="48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</a:t>
              </a:r>
              <a:r>
                <a:rPr lang="ja-JP" altLang="en-US" sz="4800" b="1" spc="50" dirty="0">
                  <a:ln w="0"/>
                  <a:solidFill>
                    <a:schemeClr val="bg2"/>
                  </a:solidFill>
                  <a:effectLst>
                    <a:outerShdw blurRad="50800" dist="1270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か</a:t>
              </a:r>
              <a:endParaRPr lang="ko-KR" altLang="en-US" sz="5400" dirty="0">
                <a:effectLst>
                  <a:outerShdw blurRad="508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9A17E8-07AB-4020-AE9B-D2CD727789BF}"/>
              </a:ext>
            </a:extLst>
          </p:cNvPr>
          <p:cNvSpPr txBox="1"/>
          <p:nvPr/>
        </p:nvSpPr>
        <p:spPr>
          <a:xfrm>
            <a:off x="0" y="4831488"/>
            <a:ext cx="51845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あじわった　ヤソン</a:t>
            </a:r>
            <a:endParaRPr lang="en-US" altLang="ko-KR" sz="4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ko-KR" altLang="en-US" sz="2400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2400" dirty="0">
                <a:latin typeface="ＭＳ Ｐゴシック" panose="020B0600070205080204" pitchFamily="50" charset="-128"/>
                <a:ea typeface="HY헤드라인M" panose="02030600000101010101" pitchFamily="18" charset="-127"/>
              </a:rPr>
              <a:t> 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en-US" altLang="ko-KR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lang="en-US" altLang="ko-KR" sz="36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C96EE5E1-28E8-47AA-9135-4955D2B6E8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15" y="1598909"/>
            <a:ext cx="1550925" cy="4414308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ヤソンが　ふくいんを　ききました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화살표: 오른쪽 13">
            <a:extLst>
              <a:ext uri="{FF2B5EF4-FFF2-40B4-BE49-F238E27FC236}">
                <a16:creationId xmlns:a16="http://schemas.microsoft.com/office/drawing/2014/main" id="{B264D946-820C-49C4-85E8-DBE652C2E269}"/>
              </a:ext>
            </a:extLst>
          </p:cNvPr>
          <p:cNvSpPr/>
          <p:nvPr/>
        </p:nvSpPr>
        <p:spPr bwMode="auto">
          <a:xfrm>
            <a:off x="1343329" y="2000934"/>
            <a:ext cx="5070137" cy="3558284"/>
          </a:xfrm>
          <a:prstGeom prst="rightArrow">
            <a:avLst>
              <a:gd name="adj1" fmla="val 57342"/>
              <a:gd name="adj2" fmla="val 53106"/>
            </a:avLst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ヤソン</a:t>
            </a:r>
            <a:endParaRPr kumimoji="0" lang="en-US" altLang="ko-KR" sz="4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なまえの　いみ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いやす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ちいき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テサロニケ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べつめい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: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どうこくじん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610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419D138B-BA5D-402F-BBF5-C53CD5CF2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4" y="2492896"/>
            <a:ext cx="7765341" cy="3456384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．けっかを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しんこう、のぞみ、あいを　あじわいました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AF65C505-50A6-4354-9B5E-3BF579150A9D}"/>
              </a:ext>
            </a:extLst>
          </p:cNvPr>
          <p:cNvSpPr/>
          <p:nvPr/>
        </p:nvSpPr>
        <p:spPr bwMode="auto">
          <a:xfrm>
            <a:off x="1473189" y="4011366"/>
            <a:ext cx="1944215" cy="1800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kern="0" dirty="0">
                <a:ln w="0"/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しんこう</a:t>
            </a:r>
            <a:endParaRPr kumimoji="0" lang="ko-KR" altLang="en-US" sz="1600" b="1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B56385E-4C64-4C01-B289-7718D9E7D196}"/>
              </a:ext>
            </a:extLst>
          </p:cNvPr>
          <p:cNvSpPr/>
          <p:nvPr/>
        </p:nvSpPr>
        <p:spPr bwMode="auto">
          <a:xfrm>
            <a:off x="6504694" y="4011366"/>
            <a:ext cx="1944215" cy="1800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のぞみ</a:t>
            </a:r>
            <a:endParaRPr kumimoji="0" lang="ko-KR" altLang="en-US" sz="3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35A7FA71-F94F-4250-B110-4342C2B9F0FE}"/>
              </a:ext>
            </a:extLst>
          </p:cNvPr>
          <p:cNvSpPr/>
          <p:nvPr/>
        </p:nvSpPr>
        <p:spPr bwMode="auto">
          <a:xfrm>
            <a:off x="4013526" y="4011366"/>
            <a:ext cx="1944215" cy="18002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あい</a:t>
            </a:r>
            <a:endParaRPr kumimoji="0" lang="ko-KR" altLang="en-US" sz="4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61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8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9CA4BEA9-45BA-41D4-BC08-C286DCCD3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821" y="1350829"/>
            <a:ext cx="4719671" cy="5161466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368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24" y="157397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．けっかを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909" y="5864990"/>
            <a:ext cx="7659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ちからと　せいれいと　つよい　かくしんに　</a:t>
            </a:r>
            <a:endParaRPr kumimoji="1" lang="en-US" altLang="ja-JP" sz="2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0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よって　ふくいんを　つたえました</a:t>
            </a:r>
            <a:endParaRPr kumimoji="1" lang="ko-KR" altLang="en-US" sz="2800" b="0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29CB7ED0-B3F7-4EF3-B9EE-DC5A0D2FB6D0}"/>
              </a:ext>
            </a:extLst>
          </p:cNvPr>
          <p:cNvSpPr/>
          <p:nvPr/>
        </p:nvSpPr>
        <p:spPr bwMode="auto">
          <a:xfrm>
            <a:off x="3419872" y="3700780"/>
            <a:ext cx="4038620" cy="1584176"/>
          </a:xfrm>
          <a:prstGeom prst="wedgeRoundRectCallout">
            <a:avLst>
              <a:gd name="adj1" fmla="val 99"/>
              <a:gd name="adj2" fmla="val -87828"/>
              <a:gd name="adj3" fmla="val 1666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ちからによって　ふくいんを　つたえる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でんどうしゃたちです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54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 descr="벡터그래픽이(가) 표시된 사진&#10;&#10;자동 생성된 설명">
            <a:extLst>
              <a:ext uri="{FF2B5EF4-FFF2-40B4-BE49-F238E27FC236}">
                <a16:creationId xmlns:a16="http://schemas.microsoft.com/office/drawing/2014/main" id="{D427FEE6-D247-4FCE-B72C-85AE2D1B9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6294">
            <a:off x="6790231" y="1646817"/>
            <a:ext cx="1769894" cy="2340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A4AB2607-2BEC-443D-AC23-498AE5F6E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235">
            <a:off x="3563888" y="1247787"/>
            <a:ext cx="2400607" cy="1975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268EC063-8E3B-4AD3-BB3E-D2684670C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87" y="1794368"/>
            <a:ext cx="1524212" cy="30362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F367D49-DEFD-43BF-BC2A-5DED4EE18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485867"/>
            <a:ext cx="4831186" cy="2770425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440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．けっかを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66255" y="5864990"/>
            <a:ext cx="7947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いつも　よろこび、たえず　いのり、</a:t>
            </a:r>
            <a:endParaRPr kumimoji="1" lang="en-US" altLang="ja-JP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</a:t>
            </a:r>
            <a:r>
              <a:rPr kumimoji="1" lang="ja-JP" altLang="en-US" sz="28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ことについて　かんしゃ</a:t>
            </a:r>
            <a:endParaRPr kumimoji="1" lang="ko-KR" altLang="en-US" sz="2800" b="0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25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けつろん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レムナントが　うける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せかいふくいんかの　こたえ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4" name="그림 3" descr="텍스트, 생일, 장식이(가) 표시된 사진&#10;&#10;자동 생성된 설명">
            <a:extLst>
              <a:ext uri="{FF2B5EF4-FFF2-40B4-BE49-F238E27FC236}">
                <a16:creationId xmlns:a16="http://schemas.microsoft.com/office/drawing/2014/main" id="{237BB6F1-D17B-4FB2-B08D-5F801BB0E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302580" cy="4941168"/>
          </a:xfrm>
          <a:prstGeom prst="rect">
            <a:avLst/>
          </a:prstGeom>
        </p:spPr>
      </p:pic>
      <p:sp>
        <p:nvSpPr>
          <p:cNvPr id="12" name="설명선: 굽은 선 11">
            <a:extLst>
              <a:ext uri="{FF2B5EF4-FFF2-40B4-BE49-F238E27FC236}">
                <a16:creationId xmlns:a16="http://schemas.microsoft.com/office/drawing/2014/main" id="{B9129C0B-A25C-4450-B65A-89553307D2E3}"/>
              </a:ext>
            </a:extLst>
          </p:cNvPr>
          <p:cNvSpPr/>
          <p:nvPr/>
        </p:nvSpPr>
        <p:spPr bwMode="auto">
          <a:xfrm>
            <a:off x="4238122" y="2132856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42735"/>
              <a:gd name="adj6" fmla="val -30172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せんもんか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ただ、ゆいいつせい、　　</a:t>
            </a:r>
            <a:endParaRPr kumimoji="0" lang="en-US" altLang="ja-JP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さいそうぞう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3" name="설명선: 굽은 선 12">
            <a:extLst>
              <a:ext uri="{FF2B5EF4-FFF2-40B4-BE49-F238E27FC236}">
                <a16:creationId xmlns:a16="http://schemas.microsoft.com/office/drawing/2014/main" id="{6F9F3F75-4870-429A-B2B3-F4829E0FEC8B}"/>
              </a:ext>
            </a:extLst>
          </p:cNvPr>
          <p:cNvSpPr/>
          <p:nvPr/>
        </p:nvSpPr>
        <p:spPr bwMode="auto">
          <a:xfrm>
            <a:off x="4238122" y="3695679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32269"/>
              <a:gd name="adj6" fmla="val -26821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せんもんか、じゅうしょくしゃ、さんぎょうげんば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설명선: 굽은 선 13">
            <a:extLst>
              <a:ext uri="{FF2B5EF4-FFF2-40B4-BE49-F238E27FC236}">
                <a16:creationId xmlns:a16="http://schemas.microsoft.com/office/drawing/2014/main" id="{76B01580-A3F9-4937-A00D-ED2EE25E29BB}"/>
              </a:ext>
            </a:extLst>
          </p:cNvPr>
          <p:cNvSpPr/>
          <p:nvPr/>
        </p:nvSpPr>
        <p:spPr bwMode="auto">
          <a:xfrm>
            <a:off x="4238122" y="5258502"/>
            <a:ext cx="4798374" cy="864096"/>
          </a:xfrm>
          <a:prstGeom prst="borderCallout2">
            <a:avLst>
              <a:gd name="adj1" fmla="val 52474"/>
              <a:gd name="adj2" fmla="val -336"/>
              <a:gd name="adj3" fmla="val 52473"/>
              <a:gd name="adj4" fmla="val -13117"/>
              <a:gd name="adj5" fmla="val 125292"/>
              <a:gd name="adj6" fmla="val -24099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せかいか</a:t>
            </a:r>
            <a:r>
              <a:rPr kumimoji="0" lang="ko-KR" altLang="en-US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en-US" altLang="ko-KR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0" cap="none" spc="-15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レムナント、ふくきょうえきしゃ、じゅうしょくしゃ</a:t>
            </a:r>
            <a:endParaRPr kumimoji="0" lang="ko-KR" altLang="en-US" sz="2400" b="0" i="0" u="none" strike="noStrike" kern="0" cap="none" spc="-15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9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セッティングされた　でんどうしゃに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あらかじめ　あじわった　ヤソンのような　でしが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つけられ　テサロニケきょうかいが　たてられる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こたえを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じっせん　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わたしが　かよっている　がっこう</a:t>
            </a:r>
            <a:r>
              <a:rPr kumimoji="0" lang="ja-JP" altLang="en-US" sz="24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、じゅくで　</a:t>
            </a:r>
            <a:endParaRPr kumimoji="0" lang="en-US" altLang="ja-JP" sz="24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ふくいんと　でんどうの　さくひんが　でてくるように　せいかつの　スケジュールの　なかに　キャンプ　スケジュールを　きめよう</a:t>
            </a: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875B94C6-EEBB-432A-861E-0694B635B3DD}"/>
              </a:ext>
            </a:extLst>
          </p:cNvPr>
          <p:cNvSpPr/>
          <p:nvPr/>
        </p:nvSpPr>
        <p:spPr bwMode="auto">
          <a:xfrm>
            <a:off x="290713" y="1805538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1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ちょうえつ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プラットフォーム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みざ、じくう、</a:t>
            </a:r>
            <a:r>
              <a:rPr kumimoji="0" lang="en-US" altLang="ko-KR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237</a:t>
            </a: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ひかり</a:t>
            </a:r>
            <a:endParaRPr kumimoji="0" lang="en-US" altLang="ko-KR" sz="3200" b="1" i="0" u="none" strike="noStrike" kern="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FA472F-3289-44B8-9C95-2E9FB06DD4A3}"/>
              </a:ext>
            </a:extLst>
          </p:cNvPr>
          <p:cNvSpPr/>
          <p:nvPr/>
        </p:nvSpPr>
        <p:spPr bwMode="auto">
          <a:xfrm>
            <a:off x="3239852" y="1795127"/>
            <a:ext cx="2664296" cy="4320480"/>
          </a:xfrm>
          <a:prstGeom prst="roundRect">
            <a:avLst>
              <a:gd name="adj" fmla="val 4869"/>
            </a:avLst>
          </a:prstGeom>
          <a:solidFill>
            <a:schemeClr val="accent2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いのち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うんどう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watch tower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かたち、いのちのいき、エデン</a:t>
            </a:r>
            <a:endParaRPr kumimoji="0" lang="en-US" altLang="ko-KR" sz="3200" b="1" i="0" u="none" strike="noStrike" kern="0" cap="none" spc="0" normalizeH="0" baseline="0" noProof="0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DA2CF6F3-8493-4AD2-B721-6DBB568BEC10}"/>
              </a:ext>
            </a:extLst>
          </p:cNvPr>
          <p:cNvSpPr/>
          <p:nvPr/>
        </p:nvSpPr>
        <p:spPr bwMode="auto">
          <a:xfrm>
            <a:off x="6191132" y="1795127"/>
            <a:ext cx="2664296" cy="4320480"/>
          </a:xfrm>
          <a:prstGeom prst="roundRect">
            <a:avLst>
              <a:gd name="adj" fmla="val 4154"/>
            </a:avLst>
          </a:prstGeom>
          <a:solidFill>
            <a:schemeClr val="accent3">
              <a:alpha val="31999"/>
            </a:schemeClr>
          </a:solidFill>
          <a:ln>
            <a:noFill/>
          </a:ln>
          <a:effectLst>
            <a:outerShdw blurRad="76200" algn="ctr" rotWithShape="0">
              <a:srgbClr val="000000">
                <a:alpha val="79999"/>
              </a:srgbClr>
            </a:outerShdw>
          </a:effectLst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3</a:t>
            </a: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くうぜん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ぜつご</a:t>
            </a:r>
            <a:endParaRPr kumimoji="0" lang="en-US" altLang="ja-JP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アンテナ</a:t>
            </a: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わたし、</a:t>
            </a:r>
            <a:endParaRPr kumimoji="0" lang="en-US" altLang="ja-JP" sz="32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きょうかい、</a:t>
            </a:r>
            <a:endParaRPr kumimoji="0" lang="en-US" altLang="ja-JP" sz="32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0" cap="none" spc="0" normalizeH="0" baseline="0" noProof="0" dirty="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べんきょう</a:t>
            </a:r>
            <a:endParaRPr kumimoji="0" lang="ko-KR" altLang="en-US" sz="4000" b="1" i="0" u="none" strike="noStrike" kern="0" cap="none" spc="0" normalizeH="0" baseline="0" noProof="0" dirty="0">
              <a:ln w="10160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958156" y="287521"/>
              <a:ext cx="13294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じょろん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レムナントが　つくるべき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いのりの　さくひん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D8741E45-8098-4374-B330-BE474403F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46" y="1292430"/>
            <a:ext cx="7845626" cy="4705189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FontTx/>
              <a:buAutoNum type="arabicPeriod"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パウロは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あじわいました</a:t>
            </a:r>
            <a:endParaRPr lang="ko-KR" altLang="en-US" sz="36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43607" y="5837986"/>
            <a:ext cx="7632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パウロと　でんどうチームが　ふくいんを　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つたえました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097401B5-7F14-4628-835F-E741902AE11A}"/>
              </a:ext>
            </a:extLst>
          </p:cNvPr>
          <p:cNvSpPr/>
          <p:nvPr/>
        </p:nvSpPr>
        <p:spPr bwMode="auto">
          <a:xfrm>
            <a:off x="3239852" y="3356992"/>
            <a:ext cx="1800200" cy="1152128"/>
          </a:xfrm>
          <a:prstGeom prst="wedgeEllipseCallout">
            <a:avLst>
              <a:gd name="adj1" fmla="val -16001"/>
              <a:gd name="adj2" fmla="val -9303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イエスは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순서도: 다른 페이지 연결선 32">
            <a:extLst>
              <a:ext uri="{FF2B5EF4-FFF2-40B4-BE49-F238E27FC236}">
                <a16:creationId xmlns:a16="http://schemas.microsoft.com/office/drawing/2014/main" id="{7576F941-9AEC-442B-9238-7AFE354187E9}"/>
              </a:ext>
            </a:extLst>
          </p:cNvPr>
          <p:cNvSpPr/>
          <p:nvPr/>
        </p:nvSpPr>
        <p:spPr bwMode="auto">
          <a:xfrm>
            <a:off x="7164296" y="1340768"/>
            <a:ext cx="1579351" cy="1073005"/>
          </a:xfrm>
          <a:prstGeom prst="flowChartOffpageConnector">
            <a:avLst/>
          </a:prstGeom>
          <a:ln/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１かいめの</a:t>
            </a:r>
            <a:endParaRPr kumimoji="0" lang="en-US" altLang="ko-KR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あんそくにち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E10B2652-3D6D-48AE-8A8A-90D8F612C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30754"/>
            <a:ext cx="2929143" cy="4662542"/>
          </a:xfrm>
          <a:prstGeom prst="rect">
            <a:avLst/>
          </a:prstGeom>
        </p:spPr>
      </p:pic>
      <p:pic>
        <p:nvPicPr>
          <p:cNvPr id="32" name="그림 31" descr="텍스트이(가) 표시된 사진&#10;&#10;자동 생성된 설명">
            <a:extLst>
              <a:ext uri="{FF2B5EF4-FFF2-40B4-BE49-F238E27FC236}">
                <a16:creationId xmlns:a16="http://schemas.microsoft.com/office/drawing/2014/main" id="{21BF2D4B-8558-43BC-A0BC-5975CBC47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895" y="1752110"/>
            <a:ext cx="7706726" cy="4229239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512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パウロは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5825651"/>
            <a:ext cx="742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ko-KR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みっつの　あんそくにちに　わたって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ふくいんを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4" name="말풍선: 타원형 33">
            <a:extLst>
              <a:ext uri="{FF2B5EF4-FFF2-40B4-BE49-F238E27FC236}">
                <a16:creationId xmlns:a16="http://schemas.microsoft.com/office/drawing/2014/main" id="{99E2C1CB-4BB7-4906-83B5-3F448F33BB25}"/>
              </a:ext>
            </a:extLst>
          </p:cNvPr>
          <p:cNvSpPr/>
          <p:nvPr/>
        </p:nvSpPr>
        <p:spPr bwMode="auto">
          <a:xfrm>
            <a:off x="3471854" y="2712567"/>
            <a:ext cx="1872208" cy="1375267"/>
          </a:xfrm>
          <a:prstGeom prst="wedgeEllipseCallout">
            <a:avLst>
              <a:gd name="adj1" fmla="val 58601"/>
              <a:gd name="adj2" fmla="val -6682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イエスは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7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8" presetClass="exit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20" grpId="0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순서도: 다른 페이지 연결선 13">
            <a:extLst>
              <a:ext uri="{FF2B5EF4-FFF2-40B4-BE49-F238E27FC236}">
                <a16:creationId xmlns:a16="http://schemas.microsoft.com/office/drawing/2014/main" id="{D6CB4941-D9B0-4895-916F-293FA8214F28}"/>
              </a:ext>
            </a:extLst>
          </p:cNvPr>
          <p:cNvSpPr/>
          <p:nvPr/>
        </p:nvSpPr>
        <p:spPr bwMode="auto">
          <a:xfrm>
            <a:off x="7164296" y="1340768"/>
            <a:ext cx="1579351" cy="1073005"/>
          </a:xfrm>
          <a:prstGeom prst="flowChartOffpageConnector">
            <a:avLst/>
          </a:prstGeom>
          <a:ln/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</a:rPr>
              <a:t>２かいめの</a:t>
            </a:r>
            <a:endParaRPr kumimoji="0" lang="en-US" altLang="ko-KR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</a:rPr>
              <a:t>あんそくにち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2" name="그림 21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22ECE509-8860-42A5-AA9D-FDDF2A954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71768"/>
            <a:ext cx="3860003" cy="4911439"/>
          </a:xfrm>
          <a:prstGeom prst="rect">
            <a:avLst/>
          </a:prstGeom>
        </p:spPr>
      </p:pic>
      <p:pic>
        <p:nvPicPr>
          <p:cNvPr id="13" name="그림 12" descr="실내이(가) 표시된 사진&#10;&#10;자동 생성된 설명">
            <a:extLst>
              <a:ext uri="{FF2B5EF4-FFF2-40B4-BE49-F238E27FC236}">
                <a16:creationId xmlns:a16="http://schemas.microsoft.com/office/drawing/2014/main" id="{0C4366D2-5257-43DF-A161-EAB928B97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5" y="2102269"/>
            <a:ext cx="7805448" cy="4013913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パウロは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303999" y="5833786"/>
            <a:ext cx="742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みっつの　あんそくにちに　わたって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ふくいんを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6" name="말풍선: 타원형 15">
            <a:extLst>
              <a:ext uri="{FF2B5EF4-FFF2-40B4-BE49-F238E27FC236}">
                <a16:creationId xmlns:a16="http://schemas.microsoft.com/office/drawing/2014/main" id="{0A8BC72A-639F-4044-A17E-2B6C5C8F7F9D}"/>
              </a:ext>
            </a:extLst>
          </p:cNvPr>
          <p:cNvSpPr/>
          <p:nvPr/>
        </p:nvSpPr>
        <p:spPr bwMode="auto">
          <a:xfrm>
            <a:off x="4788023" y="3244784"/>
            <a:ext cx="2109507" cy="1440160"/>
          </a:xfrm>
          <a:prstGeom prst="wedgeEllipseCallout">
            <a:avLst>
              <a:gd name="adj1" fmla="val -49835"/>
              <a:gd name="adj2" fmla="val -82536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61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8" presetClass="exit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46041DA1-FBB5-4A75-8C17-6F56426BA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94" y="1362308"/>
            <a:ext cx="3047311" cy="5013176"/>
          </a:xfrm>
          <a:prstGeom prst="rect">
            <a:avLst/>
          </a:prstGeom>
        </p:spPr>
      </p:pic>
      <p:sp>
        <p:nvSpPr>
          <p:cNvPr id="16" name="순서도: 다른 페이지 연결선 15">
            <a:extLst>
              <a:ext uri="{FF2B5EF4-FFF2-40B4-BE49-F238E27FC236}">
                <a16:creationId xmlns:a16="http://schemas.microsoft.com/office/drawing/2014/main" id="{7FA1E741-5542-4121-B17E-F2BA96E6955B}"/>
              </a:ext>
            </a:extLst>
          </p:cNvPr>
          <p:cNvSpPr/>
          <p:nvPr/>
        </p:nvSpPr>
        <p:spPr bwMode="auto">
          <a:xfrm>
            <a:off x="7164296" y="1340768"/>
            <a:ext cx="1579351" cy="1073005"/>
          </a:xfrm>
          <a:prstGeom prst="flowChartOffpageConnector">
            <a:avLst/>
          </a:prstGeom>
          <a:ln/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</a:rPr>
              <a:t>３かいめの</a:t>
            </a:r>
            <a:endParaRPr kumimoji="0" lang="en-US" altLang="ko-KR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</a:rPr>
              <a:t>あんそくにち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B4FC9559-49C8-4499-9B1B-C339D9907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r="14482"/>
          <a:stretch/>
        </p:blipFill>
        <p:spPr>
          <a:xfrm>
            <a:off x="1066981" y="2443807"/>
            <a:ext cx="7753487" cy="3482846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3" y="119912"/>
            <a:ext cx="8424937" cy="1224137"/>
            <a:chOff x="827583" y="119912"/>
            <a:chExt cx="8424937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3" y="133328"/>
              <a:ext cx="1440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パウロは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273020" y="5804647"/>
            <a:ext cx="742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</a:t>
            </a:r>
            <a:r>
              <a:rPr kumimoji="1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みっつの　あんそくにちに　わたって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ふくいんを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9" name="말풍선: 타원형 18">
            <a:extLst>
              <a:ext uri="{FF2B5EF4-FFF2-40B4-BE49-F238E27FC236}">
                <a16:creationId xmlns:a16="http://schemas.microsoft.com/office/drawing/2014/main" id="{9E5F96C2-A304-4E3F-A31E-9F92BDF8C9B8}"/>
              </a:ext>
            </a:extLst>
          </p:cNvPr>
          <p:cNvSpPr/>
          <p:nvPr/>
        </p:nvSpPr>
        <p:spPr bwMode="auto">
          <a:xfrm>
            <a:off x="4283977" y="1808819"/>
            <a:ext cx="2803494" cy="1224137"/>
          </a:xfrm>
          <a:prstGeom prst="wedgeEllipseCallout">
            <a:avLst>
              <a:gd name="adj1" fmla="val -70691"/>
              <a:gd name="adj2" fmla="val -281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J=X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とういせいを　しょうめい　しよう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616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7C055F-A318-4087-B3C7-1E3985B7D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50010"/>
            <a:ext cx="8195525" cy="4974376"/>
          </a:xfrm>
          <a:prstGeom prst="rect">
            <a:avLst/>
          </a:prstGeom>
        </p:spPr>
      </p:pic>
      <p:pic>
        <p:nvPicPr>
          <p:cNvPr id="31" name="그림 30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3940E5E8-027F-415D-BCAE-B9D0BDB6FA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6835" y="3221936"/>
            <a:ext cx="1340695" cy="1892532"/>
          </a:xfrm>
          <a:prstGeom prst="rect">
            <a:avLst/>
          </a:prstGeom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AEC8831C-A42F-4D47-9BE6-2049B2531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94" y="3195157"/>
            <a:ext cx="652405" cy="1741041"/>
          </a:xfrm>
          <a:prstGeom prst="rect">
            <a:avLst/>
          </a:prstGeom>
        </p:spPr>
      </p:pic>
      <p:pic>
        <p:nvPicPr>
          <p:cNvPr id="17" name="그림 16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FC52AADD-3F87-4C81-BCB7-48DA782AE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85" y="3224545"/>
            <a:ext cx="1067106" cy="2070820"/>
          </a:xfrm>
          <a:prstGeom prst="rect">
            <a:avLst/>
          </a:prstGeom>
        </p:spPr>
      </p:pic>
      <p:pic>
        <p:nvPicPr>
          <p:cNvPr id="14" name="그림 13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18870BBF-0DD4-4801-90C9-37355FF517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52" y="3294639"/>
            <a:ext cx="1930791" cy="2456724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パウロは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かいどうで　キリストを　つたえました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3A893C0-C35F-480A-935D-A3BDFF83E0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6966" y="3744334"/>
            <a:ext cx="950799" cy="2109045"/>
          </a:xfrm>
          <a:prstGeom prst="rect">
            <a:avLst/>
          </a:prstGeom>
        </p:spPr>
      </p:pic>
      <p:pic>
        <p:nvPicPr>
          <p:cNvPr id="21" name="그림 20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97F7BF10-164D-49B8-984C-B58186B1CB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0771" y="4071618"/>
            <a:ext cx="1026778" cy="1860843"/>
          </a:xfrm>
          <a:prstGeom prst="rect">
            <a:avLst/>
          </a:prstGeom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CBB85FE9-5CE4-409B-84B8-9FF5718EED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40" y="3815369"/>
            <a:ext cx="696523" cy="1982474"/>
          </a:xfrm>
          <a:prstGeom prst="rect">
            <a:avLst/>
          </a:prstGeom>
        </p:spPr>
      </p:pic>
      <p:pic>
        <p:nvPicPr>
          <p:cNvPr id="25" name="그림 24" descr="텍스트이(가) 표시된 사진&#10;&#10;자동 생성된 설명">
            <a:extLst>
              <a:ext uri="{FF2B5EF4-FFF2-40B4-BE49-F238E27FC236}">
                <a16:creationId xmlns:a16="http://schemas.microsoft.com/office/drawing/2014/main" id="{399F6721-5B9F-477E-A245-66BA6D30E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82" y="3573747"/>
            <a:ext cx="1091379" cy="2364654"/>
          </a:xfrm>
          <a:prstGeom prst="rect">
            <a:avLst/>
          </a:prstGeom>
        </p:spPr>
      </p:pic>
      <p:pic>
        <p:nvPicPr>
          <p:cNvPr id="27" name="그림 26" descr="텍스트이(가) 표시된 사진&#10;&#10;자동 생성된 설명">
            <a:extLst>
              <a:ext uri="{FF2B5EF4-FFF2-40B4-BE49-F238E27FC236}">
                <a16:creationId xmlns:a16="http://schemas.microsoft.com/office/drawing/2014/main" id="{458C1A14-A08C-4378-BC51-BAFB0B4FE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5797" y="4592069"/>
            <a:ext cx="1048362" cy="1318161"/>
          </a:xfrm>
          <a:prstGeom prst="rect">
            <a:avLst/>
          </a:prstGeom>
        </p:spPr>
      </p:pic>
      <p:pic>
        <p:nvPicPr>
          <p:cNvPr id="29" name="그림 28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4D3D52F5-3FA6-4E4D-8821-BBDC17EEA8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59" y="4071618"/>
            <a:ext cx="1293339" cy="1860843"/>
          </a:xfrm>
          <a:prstGeom prst="rect">
            <a:avLst/>
          </a:prstGeom>
        </p:spPr>
      </p:pic>
      <p:pic>
        <p:nvPicPr>
          <p:cNvPr id="33" name="그림 32" descr="텍스트이(가) 표시된 사진&#10;&#10;자동 생성된 설명">
            <a:extLst>
              <a:ext uri="{FF2B5EF4-FFF2-40B4-BE49-F238E27FC236}">
                <a16:creationId xmlns:a16="http://schemas.microsoft.com/office/drawing/2014/main" id="{807D4DDD-E13B-47A5-9FA0-AAF257EA2A8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5556" y="3542442"/>
            <a:ext cx="1674296" cy="1752923"/>
          </a:xfrm>
          <a:prstGeom prst="rect">
            <a:avLst/>
          </a:prstGeom>
        </p:spPr>
      </p:pic>
      <p:sp>
        <p:nvSpPr>
          <p:cNvPr id="34" name="말풍선: 타원형 33">
            <a:extLst>
              <a:ext uri="{FF2B5EF4-FFF2-40B4-BE49-F238E27FC236}">
                <a16:creationId xmlns:a16="http://schemas.microsoft.com/office/drawing/2014/main" id="{CB8CC19D-4320-4361-B82B-CFDC9F28636E}"/>
              </a:ext>
            </a:extLst>
          </p:cNvPr>
          <p:cNvSpPr/>
          <p:nvPr/>
        </p:nvSpPr>
        <p:spPr bwMode="auto">
          <a:xfrm>
            <a:off x="2195736" y="1695860"/>
            <a:ext cx="4935101" cy="1450622"/>
          </a:xfrm>
          <a:prstGeom prst="wedgeEllipseCallout">
            <a:avLst>
              <a:gd name="adj1" fmla="val -40590"/>
              <a:gd name="adj2" fmla="val 88747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じゅうじかで　しんで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みっかめに　よみがえった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そのイエスが　キリストなのです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5" name="말풍선: 타원형 34">
            <a:extLst>
              <a:ext uri="{FF2B5EF4-FFF2-40B4-BE49-F238E27FC236}">
                <a16:creationId xmlns:a16="http://schemas.microsoft.com/office/drawing/2014/main" id="{5B1631FA-B33E-4D5B-8FCD-B6C44D1BCD59}"/>
              </a:ext>
            </a:extLst>
          </p:cNvPr>
          <p:cNvSpPr/>
          <p:nvPr/>
        </p:nvSpPr>
        <p:spPr bwMode="auto">
          <a:xfrm>
            <a:off x="7130838" y="2714528"/>
            <a:ext cx="1487931" cy="449956"/>
          </a:xfrm>
          <a:prstGeom prst="wedgeEllipseCallout">
            <a:avLst>
              <a:gd name="adj1" fmla="val -2823"/>
              <a:gd name="adj2" fmla="val 121962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ハレルヤ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0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82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25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A66E1D38-179F-4BF0-9EF8-DAA3D9BBAD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11" y="1564198"/>
            <a:ext cx="6566115" cy="4381802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584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でしを　あらかじめ　</a:t>
            </a:r>
            <a:endParaRPr lang="en-US" altLang="ja-JP" sz="36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ギリシヤじんが　ふくいんを　ききました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C70C7F71-24FA-4CA4-9014-FA6ECB017EC4}"/>
              </a:ext>
            </a:extLst>
          </p:cNvPr>
          <p:cNvSpPr/>
          <p:nvPr/>
        </p:nvSpPr>
        <p:spPr bwMode="auto">
          <a:xfrm>
            <a:off x="1043607" y="3140968"/>
            <a:ext cx="2683659" cy="1452880"/>
          </a:xfrm>
          <a:prstGeom prst="wedgeEllipseCallout">
            <a:avLst>
              <a:gd name="adj1" fmla="val 36281"/>
              <a:gd name="adj2" fmla="val -62754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キリストに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ききませんか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말풍선: 타원형 16">
            <a:extLst>
              <a:ext uri="{FF2B5EF4-FFF2-40B4-BE49-F238E27FC236}">
                <a16:creationId xmlns:a16="http://schemas.microsoft.com/office/drawing/2014/main" id="{194750DF-DB8B-4E2C-AA21-B0958E951D5D}"/>
              </a:ext>
            </a:extLst>
          </p:cNvPr>
          <p:cNvSpPr/>
          <p:nvPr/>
        </p:nvSpPr>
        <p:spPr bwMode="auto">
          <a:xfrm>
            <a:off x="4120586" y="2950132"/>
            <a:ext cx="2683662" cy="1054932"/>
          </a:xfrm>
          <a:prstGeom prst="wedgeEllipseCallout">
            <a:avLst>
              <a:gd name="adj1" fmla="val -10771"/>
              <a:gd name="adj2" fmla="val -78049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ききたいです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73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0" grpId="0"/>
      <p:bldP spid="13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964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F003717B-5812-4F23-ACF3-D0211EAC9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722" y="1776458"/>
            <a:ext cx="2929143" cy="466254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C61B6D9-6AEF-4294-99FD-9659B84F0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3"/>
          <a:stretch/>
        </p:blipFill>
        <p:spPr>
          <a:xfrm>
            <a:off x="1818016" y="2363965"/>
            <a:ext cx="1798035" cy="4088792"/>
          </a:xfrm>
          <a:prstGeom prst="rect">
            <a:avLst/>
          </a:prstGeom>
        </p:spPr>
      </p:pic>
      <p:pic>
        <p:nvPicPr>
          <p:cNvPr id="16" name="그림 15" descr="텍스트이(가) 표시된 사진&#10;&#10;자동 생성된 설명">
            <a:extLst>
              <a:ext uri="{FF2B5EF4-FFF2-40B4-BE49-F238E27FC236}">
                <a16:creationId xmlns:a16="http://schemas.microsoft.com/office/drawing/2014/main" id="{2600D108-C9A5-4ADE-8D68-84B4E9EBD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2267" y="2806588"/>
            <a:ext cx="1371600" cy="3528667"/>
          </a:xfrm>
          <a:prstGeom prst="rect">
            <a:avLst/>
          </a:prstGeom>
        </p:spPr>
      </p:pic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5E073B0-F710-4EF6-B5AE-FC2D6BB6A546}"/>
              </a:ext>
            </a:extLst>
          </p:cNvPr>
          <p:cNvCxnSpPr>
            <a:cxnSpLocks/>
          </p:cNvCxnSpPr>
          <p:nvPr/>
        </p:nvCxnSpPr>
        <p:spPr>
          <a:xfrm>
            <a:off x="8820472" y="841213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11E55078-5BB8-4921-982E-7FB5F4DB723E}"/>
              </a:ext>
            </a:extLst>
          </p:cNvPr>
          <p:cNvCxnSpPr>
            <a:cxnSpLocks/>
          </p:cNvCxnSpPr>
          <p:nvPr/>
        </p:nvCxnSpPr>
        <p:spPr>
          <a:xfrm>
            <a:off x="1043608" y="784346"/>
            <a:ext cx="0" cy="5289308"/>
          </a:xfrm>
          <a:prstGeom prst="line">
            <a:avLst/>
          </a:prstGeom>
          <a:effectLst>
            <a:outerShdw blurRad="50800" dist="63500" dir="90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05AF97AA-33BD-4754-8AB3-689CD0C163FA}"/>
              </a:ext>
            </a:extLst>
          </p:cNvPr>
          <p:cNvGrpSpPr/>
          <p:nvPr/>
        </p:nvGrpSpPr>
        <p:grpSpPr>
          <a:xfrm>
            <a:off x="827584" y="119912"/>
            <a:ext cx="8424936" cy="1224137"/>
            <a:chOff x="827584" y="119912"/>
            <a:chExt cx="8424936" cy="1224137"/>
          </a:xfrm>
        </p:grpSpPr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1E8A3E52-16A0-4709-A900-C89F24209AC5}"/>
                </a:ext>
              </a:extLst>
            </p:cNvPr>
            <p:cNvSpPr/>
            <p:nvPr/>
          </p:nvSpPr>
          <p:spPr bwMode="auto">
            <a:xfrm flipH="1" flipV="1">
              <a:off x="827584" y="119912"/>
              <a:ext cx="8424936" cy="1224137"/>
            </a:xfrm>
            <a:prstGeom prst="snip1Rect">
              <a:avLst>
                <a:gd name="adj" fmla="val 50000"/>
              </a:avLst>
            </a:prstGeom>
            <a:ln/>
            <a:effectLst>
              <a:outerShdw blurRad="50800" dist="165100" dir="8100000" algn="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53585F"/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0786AD-B4CC-411A-BB69-32EB696DB947}"/>
                </a:ext>
              </a:extLst>
            </p:cNvPr>
            <p:cNvSpPr txBox="1"/>
            <p:nvPr/>
          </p:nvSpPr>
          <p:spPr>
            <a:xfrm>
              <a:off x="827584" y="133328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50" normalizeH="0" baseline="0" noProof="0" dirty="0">
                  <a:ln w="0"/>
                  <a:solidFill>
                    <a:srgbClr val="EEECE1"/>
                  </a:solidFill>
                  <a:effectLst>
                    <a:outerShdw blurRad="50800" dist="114300" dir="858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ほんろん</a:t>
              </a:r>
              <a:endParaRPr kumimoji="1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114300" dir="858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맑은 고딕" panose="020B0503020000020004" pitchFamily="34" charset="-127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E7F6669-9C85-4E61-87A1-938D58AC4640}"/>
              </a:ext>
            </a:extLst>
          </p:cNvPr>
          <p:cNvSpPr txBox="1"/>
          <p:nvPr/>
        </p:nvSpPr>
        <p:spPr>
          <a:xfrm>
            <a:off x="2195736" y="194882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でしを　あらかじめ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あじわいました</a:t>
            </a:r>
            <a:endParaRPr kumimoji="1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0F8CAE6A-5824-4FBC-AEC8-84AF99458CCC}"/>
              </a:ext>
            </a:extLst>
          </p:cNvPr>
          <p:cNvSpPr/>
          <p:nvPr/>
        </p:nvSpPr>
        <p:spPr bwMode="auto">
          <a:xfrm>
            <a:off x="814197" y="5946000"/>
            <a:ext cx="8280920" cy="792088"/>
          </a:xfrm>
          <a:prstGeom prst="roundRect">
            <a:avLst>
              <a:gd name="adj" fmla="val 29353"/>
            </a:avLst>
          </a:prstGeom>
          <a:ln/>
          <a:effectLst>
            <a:outerShdw blurRad="50800" dist="152400" dir="84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E7689-709D-465E-AC7B-8973772A9309}"/>
              </a:ext>
            </a:extLst>
          </p:cNvPr>
          <p:cNvSpPr txBox="1"/>
          <p:nvPr/>
        </p:nvSpPr>
        <p:spPr>
          <a:xfrm>
            <a:off x="1016895" y="6080434"/>
            <a:ext cx="669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きふじんが　ふくいんを　ききました</a:t>
            </a:r>
            <a:endParaRPr kumimoji="1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B9A6A802-EC3D-41B3-ABB1-DED578B030A7}"/>
              </a:ext>
            </a:extLst>
          </p:cNvPr>
          <p:cNvSpPr/>
          <p:nvPr/>
        </p:nvSpPr>
        <p:spPr bwMode="auto">
          <a:xfrm>
            <a:off x="4379977" y="3288980"/>
            <a:ext cx="3144351" cy="1608723"/>
          </a:xfrm>
          <a:prstGeom prst="wedgeEllipseCallout">
            <a:avLst>
              <a:gd name="adj1" fmla="val 39938"/>
              <a:gd name="adj2" fmla="val -76251"/>
            </a:avLst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ふくいんは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ひとに　ひつようです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560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31093</TotalTime>
  <Words>510</Words>
  <Application>Microsoft Office PowerPoint</Application>
  <PresentationFormat>画面に合わせる (4:3)</PresentationFormat>
  <Paragraphs>144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2" baseType="lpstr">
      <vt:lpstr>굴림</vt:lpstr>
      <vt:lpstr>HY중고딕</vt:lpstr>
      <vt:lpstr>HY울릉도B</vt:lpstr>
      <vt:lpstr>맑은 고딕</vt:lpstr>
      <vt:lpstr>ＭＳ Ｐゴシック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2193</cp:revision>
  <dcterms:created xsi:type="dcterms:W3CDTF">2008-03-21T01:39:31Z</dcterms:created>
  <dcterms:modified xsi:type="dcterms:W3CDTF">2021-12-10T05:57:13Z</dcterms:modified>
</cp:coreProperties>
</file>