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9" r:id="rId2"/>
    <p:sldId id="550" r:id="rId3"/>
    <p:sldId id="539" r:id="rId4"/>
    <p:sldId id="540" r:id="rId5"/>
    <p:sldId id="542" r:id="rId6"/>
    <p:sldId id="543" r:id="rId7"/>
    <p:sldId id="544" r:id="rId8"/>
    <p:sldId id="545" r:id="rId9"/>
    <p:sldId id="546" r:id="rId10"/>
    <p:sldId id="547" r:id="rId11"/>
    <p:sldId id="551" r:id="rId12"/>
    <p:sldId id="587" r:id="rId13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16"/>
    </p:embeddedFont>
    <p:embeddedFont>
      <p:font typeface="HY견고딕" panose="020B0600070205080204" charset="-127"/>
      <p:regular r:id="rId17"/>
    </p:embeddedFont>
    <p:embeddedFont>
      <p:font typeface="HY중고딕" panose="020B0600070205080204" charset="-127"/>
      <p:regular r:id="rId18"/>
    </p:embeddedFont>
    <p:embeddedFont>
      <p:font typeface="맑은 고딕" panose="020B0503020000020004" pitchFamily="34" charset="-127"/>
      <p:regular r:id="rId19"/>
      <p:bold r:id="rId20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50"/>
            <p14:sldId id="539"/>
            <p14:sldId id="540"/>
            <p14:sldId id="542"/>
            <p14:sldId id="543"/>
            <p14:sldId id="544"/>
            <p14:sldId id="545"/>
            <p14:sldId id="546"/>
            <p14:sldId id="547"/>
            <p14:sldId id="551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79646"/>
    <a:srgbClr val="C2DCFF"/>
    <a:srgbClr val="D4D4D4"/>
    <a:srgbClr val="FFC1C0"/>
    <a:srgbClr val="B8D6FF"/>
    <a:srgbClr val="9BBB59"/>
    <a:srgbClr val="C0504D"/>
    <a:srgbClr val="4F81BD"/>
    <a:srgbClr val="5F8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3427" autoAdjust="0"/>
  </p:normalViewPr>
  <p:slideViewPr>
    <p:cSldViewPr>
      <p:cViewPr varScale="1">
        <p:scale>
          <a:sx n="69" d="100"/>
          <a:sy n="69" d="100"/>
        </p:scale>
        <p:origin x="48" y="8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2021-12-24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2021-12-24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57094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88774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83339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4460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81077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738598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1395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860086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19495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033507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2021-12-24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2021-12-24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2021-12-24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2021-12-24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2021-12-24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2021-12-24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2021-12-24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2021-12-24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2021-12-24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2021-12-24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2021-12-24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2021-12-24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5580112" y="260649"/>
            <a:ext cx="30306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A1ACA6CF-2858-4575-96BE-3113834A8A6F}"/>
              </a:ext>
            </a:extLst>
          </p:cNvPr>
          <p:cNvGrpSpPr/>
          <p:nvPr/>
        </p:nvGrpSpPr>
        <p:grpSpPr>
          <a:xfrm>
            <a:off x="-180528" y="5229200"/>
            <a:ext cx="8568952" cy="1512168"/>
            <a:chOff x="-324544" y="5013176"/>
            <a:chExt cx="8568952" cy="1512168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9BCC608F-076D-49C2-8ED1-9F43473930DF}"/>
                </a:ext>
              </a:extLst>
            </p:cNvPr>
            <p:cNvSpPr/>
            <p:nvPr/>
          </p:nvSpPr>
          <p:spPr bwMode="auto">
            <a:xfrm>
              <a:off x="-324544" y="5013176"/>
              <a:ext cx="8568952" cy="1512168"/>
            </a:xfrm>
            <a:prstGeom prst="snip1Rect">
              <a:avLst>
                <a:gd name="adj" fmla="val 41253"/>
              </a:avLst>
            </a:prstGeom>
            <a:ln/>
            <a:effectLst>
              <a:outerShdw blurRad="50800" dist="342900" dir="2100000" algn="tl" rotWithShape="0">
                <a:schemeClr val="tx1">
                  <a:alpha val="40000"/>
                </a:scheme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7E6A3F-0974-4425-9D25-CC77F4C653A3}"/>
                </a:ext>
              </a:extLst>
            </p:cNvPr>
            <p:cNvSpPr txBox="1"/>
            <p:nvPr/>
          </p:nvSpPr>
          <p:spPr>
            <a:xfrm>
              <a:off x="3983481" y="5043932"/>
              <a:ext cx="410445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270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がくいんふくいんか</a:t>
              </a:r>
              <a:r>
                <a:rPr kumimoji="1" lang="ko-KR" altLang="en-US" sz="36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270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HY견고딕" panose="02030600000101010101" pitchFamily="18" charset="-127"/>
                  <a:cs typeface="+mn-cs"/>
                </a:rPr>
                <a:t> </a:t>
              </a:r>
              <a:r>
                <a:rPr lang="en-US" altLang="ja-JP" sz="4800" b="1" spc="50" dirty="0">
                  <a:ln w="0"/>
                  <a:solidFill>
                    <a:srgbClr val="EEECE1"/>
                  </a:solidFill>
                  <a:effectLst>
                    <a:outerShdw blurRad="508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</a:t>
              </a:r>
              <a:r>
                <a:rPr kumimoji="1" lang="ja-JP" altLang="en-US" sz="48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270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か</a:t>
              </a:r>
              <a:endParaRPr lang="ko-KR" altLang="en-US" sz="5400" dirty="0">
                <a:effectLst>
                  <a:outerShdw blurRad="508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9A17E8-07AB-4020-AE9B-D2CD727789BF}"/>
              </a:ext>
            </a:extLst>
          </p:cNvPr>
          <p:cNvSpPr txBox="1"/>
          <p:nvPr/>
        </p:nvSpPr>
        <p:spPr>
          <a:xfrm>
            <a:off x="70992" y="5079640"/>
            <a:ext cx="4485843" cy="1667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あじわった　</a:t>
            </a:r>
            <a:endParaRPr lang="en-US" altLang="ja-JP" sz="3200" b="1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ローマふくいんか</a:t>
            </a:r>
            <a:r>
              <a:rPr lang="ko-KR" altLang="en-US" sz="4000" b="1" dirty="0"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</a:t>
            </a:r>
            <a:endParaRPr lang="en-US" altLang="ko-KR" sz="4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2400" dirty="0"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</a:t>
            </a:r>
            <a:r>
              <a:rPr lang="en-US" altLang="ko-KR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en-US" altLang="ko-KR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</a:t>
            </a:r>
            <a:r>
              <a:rPr lang="en-US" altLang="ko-KR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en-US" altLang="ko-KR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E6CFAC24-23DA-4484-B062-C4CF8291D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36" y="1424777"/>
            <a:ext cx="7416825" cy="5007538"/>
          </a:xfrm>
          <a:prstGeom prst="rect">
            <a:avLst/>
          </a:prstGeom>
        </p:spPr>
      </p:pic>
      <p:pic>
        <p:nvPicPr>
          <p:cNvPr id="21" name="그림 20" descr="텍스트이(가) 표시된 사진&#10;&#10;자동 생성된 설명">
            <a:extLst>
              <a:ext uri="{FF2B5EF4-FFF2-40B4-BE49-F238E27FC236}">
                <a16:creationId xmlns:a16="http://schemas.microsoft.com/office/drawing/2014/main" id="{86C9E0CB-283C-45E4-8010-905294337F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5048" y="2132856"/>
            <a:ext cx="2993860" cy="4725144"/>
          </a:xfrm>
          <a:prstGeom prst="rect">
            <a:avLst/>
          </a:prstGeom>
        </p:spPr>
      </p:pic>
      <p:sp>
        <p:nvSpPr>
          <p:cNvPr id="27" name="말풍선: 타원형 26">
            <a:extLst>
              <a:ext uri="{FF2B5EF4-FFF2-40B4-BE49-F238E27FC236}">
                <a16:creationId xmlns:a16="http://schemas.microsoft.com/office/drawing/2014/main" id="{BD7F07F0-9AB4-49AA-87E2-C837459D1D43}"/>
              </a:ext>
            </a:extLst>
          </p:cNvPr>
          <p:cNvSpPr/>
          <p:nvPr/>
        </p:nvSpPr>
        <p:spPr bwMode="auto">
          <a:xfrm>
            <a:off x="3334170" y="3635896"/>
            <a:ext cx="1908212" cy="1383293"/>
          </a:xfrm>
          <a:prstGeom prst="wedgeEllipseCallout">
            <a:avLst>
              <a:gd name="adj1" fmla="val -57694"/>
              <a:gd name="adj2" fmla="val -55178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しゅよ</a:t>
            </a:r>
            <a:r>
              <a:rPr kumimoji="0" lang="en-US" altLang="ko-KR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8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7585CB4D-89B3-4530-B9B4-37C7EE203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54" y="1218476"/>
            <a:ext cx="4956157" cy="4888727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368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ローマふくいんかを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あらかじめ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DC6D71-8E90-440F-8F9D-24D5F2D91F82}"/>
              </a:ext>
            </a:extLst>
          </p:cNvPr>
          <p:cNvSpPr txBox="1"/>
          <p:nvPr/>
        </p:nvSpPr>
        <p:spPr>
          <a:xfrm>
            <a:off x="1016894" y="5910371"/>
            <a:ext cx="794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パウロに「あなたは　かならず　カイザルの　　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まえに　たちます」といわれました</a:t>
            </a:r>
            <a:endParaRPr kumimoji="1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말풍선: 타원형 11">
            <a:extLst>
              <a:ext uri="{FF2B5EF4-FFF2-40B4-BE49-F238E27FC236}">
                <a16:creationId xmlns:a16="http://schemas.microsoft.com/office/drawing/2014/main" id="{3E336ACB-39B7-4FE0-9A74-847DB464AB90}"/>
              </a:ext>
            </a:extLst>
          </p:cNvPr>
          <p:cNvSpPr/>
          <p:nvPr/>
        </p:nvSpPr>
        <p:spPr bwMode="auto">
          <a:xfrm>
            <a:off x="2774147" y="3177348"/>
            <a:ext cx="4531809" cy="1944216"/>
          </a:xfrm>
          <a:prstGeom prst="wedgeEllipseCallout">
            <a:avLst>
              <a:gd name="adj1" fmla="val 39206"/>
              <a:gd name="adj2" fmla="val -106144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おそれては　いけません。パウロ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あなたは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かならず　カイザルの　まえに　たちます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198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17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4" y="119912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4" y="133328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けつろん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レムナントが　うける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せかいふくいんかの　こたえ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4" name="그림 3" descr="텍스트, 생일, 장식이(가) 표시된 사진&#10;&#10;자동 생성된 설명">
            <a:extLst>
              <a:ext uri="{FF2B5EF4-FFF2-40B4-BE49-F238E27FC236}">
                <a16:creationId xmlns:a16="http://schemas.microsoft.com/office/drawing/2014/main" id="{237BB6F1-D17B-4FB2-B08D-5F801BB0E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4302580" cy="4941168"/>
          </a:xfrm>
          <a:prstGeom prst="rect">
            <a:avLst/>
          </a:prstGeom>
        </p:spPr>
      </p:pic>
      <p:sp>
        <p:nvSpPr>
          <p:cNvPr id="12" name="설명선: 굽은 선 11">
            <a:extLst>
              <a:ext uri="{FF2B5EF4-FFF2-40B4-BE49-F238E27FC236}">
                <a16:creationId xmlns:a16="http://schemas.microsoft.com/office/drawing/2014/main" id="{B9129C0B-A25C-4450-B65A-89553307D2E3}"/>
              </a:ext>
            </a:extLst>
          </p:cNvPr>
          <p:cNvSpPr/>
          <p:nvPr/>
        </p:nvSpPr>
        <p:spPr bwMode="auto">
          <a:xfrm>
            <a:off x="4238122" y="2132856"/>
            <a:ext cx="4798374" cy="864096"/>
          </a:xfrm>
          <a:prstGeom prst="borderCallout2">
            <a:avLst>
              <a:gd name="adj1" fmla="val 52474"/>
              <a:gd name="adj2" fmla="val -336"/>
              <a:gd name="adj3" fmla="val 52473"/>
              <a:gd name="adj4" fmla="val -13117"/>
              <a:gd name="adj5" fmla="val 142735"/>
              <a:gd name="adj6" fmla="val -30172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せんもんか</a:t>
            </a: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 </a:t>
            </a:r>
            <a:r>
              <a:rPr kumimoji="0" lang="ja-JP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ただ、ゆいいつせい、　　</a:t>
            </a:r>
            <a:endParaRPr kumimoji="0" lang="en-US" altLang="ja-JP" sz="2400" b="0" i="0" u="none" strike="noStrike" kern="0" cap="none" spc="-15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さいそうぞう</a:t>
            </a:r>
            <a:endParaRPr kumimoji="0" lang="ko-KR" altLang="en-US" sz="2400" b="0" i="0" u="none" strike="noStrike" kern="0" cap="none" spc="-15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3" name="설명선: 굽은 선 12">
            <a:extLst>
              <a:ext uri="{FF2B5EF4-FFF2-40B4-BE49-F238E27FC236}">
                <a16:creationId xmlns:a16="http://schemas.microsoft.com/office/drawing/2014/main" id="{6F9F3F75-4870-429A-B2B3-F4829E0FEC8B}"/>
              </a:ext>
            </a:extLst>
          </p:cNvPr>
          <p:cNvSpPr/>
          <p:nvPr/>
        </p:nvSpPr>
        <p:spPr bwMode="auto">
          <a:xfrm>
            <a:off x="4238122" y="3695679"/>
            <a:ext cx="4798374" cy="864096"/>
          </a:xfrm>
          <a:prstGeom prst="borderCallout2">
            <a:avLst>
              <a:gd name="adj1" fmla="val 52474"/>
              <a:gd name="adj2" fmla="val -336"/>
              <a:gd name="adj3" fmla="val 52473"/>
              <a:gd name="adj4" fmla="val -13117"/>
              <a:gd name="adj5" fmla="val 132269"/>
              <a:gd name="adj6" fmla="val -26821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でしか</a:t>
            </a: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せんもんか、じゅうしょくしゃ、さんぎょうげんば</a:t>
            </a:r>
            <a:endParaRPr kumimoji="0" lang="ko-KR" altLang="en-US" sz="2400" b="0" i="0" u="none" strike="noStrike" kern="0" cap="none" spc="-15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설명선: 굽은 선 13">
            <a:extLst>
              <a:ext uri="{FF2B5EF4-FFF2-40B4-BE49-F238E27FC236}">
                <a16:creationId xmlns:a16="http://schemas.microsoft.com/office/drawing/2014/main" id="{76B01580-A3F9-4937-A00D-ED2EE25E29BB}"/>
              </a:ext>
            </a:extLst>
          </p:cNvPr>
          <p:cNvSpPr/>
          <p:nvPr/>
        </p:nvSpPr>
        <p:spPr bwMode="auto">
          <a:xfrm>
            <a:off x="4238122" y="5258502"/>
            <a:ext cx="4798374" cy="864096"/>
          </a:xfrm>
          <a:prstGeom prst="borderCallout2">
            <a:avLst>
              <a:gd name="adj1" fmla="val 52474"/>
              <a:gd name="adj2" fmla="val -336"/>
              <a:gd name="adj3" fmla="val 52473"/>
              <a:gd name="adj4" fmla="val -13117"/>
              <a:gd name="adj5" fmla="val 125292"/>
              <a:gd name="adj6" fmla="val -24099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せかいか</a:t>
            </a: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en-US" altLang="ko-KR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レムナント、</a:t>
            </a:r>
            <a:endParaRPr kumimoji="0" lang="en-US" altLang="ja-JP" sz="2400" b="0" i="0" u="none" strike="noStrike" kern="0" cap="none" spc="-15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ふくきょうえきしゃ、じゅうしょくしゃ</a:t>
            </a:r>
            <a:endParaRPr kumimoji="0" lang="ko-KR" altLang="en-US" sz="2400" b="0" i="0" u="none" strike="noStrike" kern="0" cap="none" spc="-15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9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かみさまの　ぜったいけいかく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を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あらかじめ　みて　あじわった　パウロと　でしは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せいれいの　みたしの　めぐみと　ちからの　なかで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キリストの　しょうにんとなる　こたえを　あじわいました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913156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わたしが　じぞくすることが　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できる　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ちいさい　いのりの　じっせんを　けいかくして、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かいて、みんな</a:t>
            </a:r>
            <a:r>
              <a:rPr kumimoji="0" lang="ja-JP" altLang="en-US" sz="2800">
                <a:solidFill>
                  <a:srgbClr val="00B050"/>
                </a:solidFill>
                <a:latin typeface="ＭＳ Ｐゴシック" panose="020B0600070205080204" pitchFamily="50" charset="-128"/>
              </a:rPr>
              <a:t>と　わかちあおう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46197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75B94C6-EEBB-432A-861E-0694B635B3DD}"/>
              </a:ext>
            </a:extLst>
          </p:cNvPr>
          <p:cNvSpPr/>
          <p:nvPr/>
        </p:nvSpPr>
        <p:spPr bwMode="auto">
          <a:xfrm>
            <a:off x="290713" y="1805538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1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</a:t>
            </a: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ちょうえつ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プラットフォーム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みざ、じくう、</a:t>
            </a:r>
            <a:r>
              <a:rPr kumimoji="0" lang="en-US" altLang="ko-KR" sz="32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237</a:t>
            </a: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ひかり</a:t>
            </a:r>
            <a:endParaRPr kumimoji="0" lang="en-US" altLang="ko-KR" sz="32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CFA472F-3289-44B8-9C95-2E9FB06DD4A3}"/>
              </a:ext>
            </a:extLst>
          </p:cNvPr>
          <p:cNvSpPr/>
          <p:nvPr/>
        </p:nvSpPr>
        <p:spPr bwMode="auto">
          <a:xfrm>
            <a:off x="3239852" y="1795127"/>
            <a:ext cx="2664296" cy="4320480"/>
          </a:xfrm>
          <a:prstGeom prst="roundRect">
            <a:avLst>
              <a:gd name="adj" fmla="val 4869"/>
            </a:avLst>
          </a:prstGeom>
          <a:solidFill>
            <a:schemeClr val="accent2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</a:t>
            </a: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いのち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うんどう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watch tower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かたち、いのちのいき、エデン</a:t>
            </a:r>
            <a:endParaRPr kumimoji="0" lang="en-US" altLang="ko-KR" sz="32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A2CF6F3-8493-4AD2-B721-6DBB568BEC10}"/>
              </a:ext>
            </a:extLst>
          </p:cNvPr>
          <p:cNvSpPr/>
          <p:nvPr/>
        </p:nvSpPr>
        <p:spPr bwMode="auto">
          <a:xfrm>
            <a:off x="6191132" y="1795127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3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</a:t>
            </a: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くうぜん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ぜつご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アンテナ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わたし、</a:t>
            </a:r>
            <a:endParaRPr kumimoji="0" lang="en-US" altLang="ja-JP" sz="32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きょうかい、</a:t>
            </a:r>
            <a:endParaRPr kumimoji="0" lang="en-US" altLang="ja-JP" sz="32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べんきょう</a:t>
            </a:r>
            <a:endParaRPr kumimoji="0" lang="ko-KR" altLang="en-US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4" y="119912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958156" y="287521"/>
              <a:ext cx="1329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じょろん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レムナントが　つくるべき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いのりの　さくひん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6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흐림이(가) 표시된 사진&#10;&#10;자동 생성된 설명">
            <a:extLst>
              <a:ext uri="{FF2B5EF4-FFF2-40B4-BE49-F238E27FC236}">
                <a16:creationId xmlns:a16="http://schemas.microsoft.com/office/drawing/2014/main" id="{A65812B1-CF92-487D-A582-1978882D1E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" y="323346"/>
            <a:ext cx="8712872" cy="6534654"/>
          </a:xfrm>
          <a:prstGeom prst="rect">
            <a:avLst/>
          </a:prstGeom>
        </p:spPr>
      </p:pic>
      <p:pic>
        <p:nvPicPr>
          <p:cNvPr id="13" name="그림 12" descr="텍스트, 장난감이(가) 표시된 사진&#10;&#10;자동 생성된 설명">
            <a:extLst>
              <a:ext uri="{FF2B5EF4-FFF2-40B4-BE49-F238E27FC236}">
                <a16:creationId xmlns:a16="http://schemas.microsoft.com/office/drawing/2014/main" id="{DFA8E541-F366-48C7-94DC-3A57D5D79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5" y="2706135"/>
            <a:ext cx="7960739" cy="3890481"/>
          </a:xfrm>
          <a:prstGeom prst="rect">
            <a:avLst/>
          </a:prstGeom>
        </p:spPr>
      </p:pic>
      <p:pic>
        <p:nvPicPr>
          <p:cNvPr id="14" name="그림 13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292A1F94-6583-42FA-B202-EF2D591516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53599"/>
            <a:ext cx="746389" cy="994420"/>
          </a:xfrm>
          <a:prstGeom prst="rect">
            <a:avLst/>
          </a:prstGeom>
        </p:spPr>
      </p:pic>
      <p:pic>
        <p:nvPicPr>
          <p:cNvPr id="15" name="그림 14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87D78E4A-D562-4B96-AA67-01D0A6E1CB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71" y="2220611"/>
            <a:ext cx="746389" cy="994420"/>
          </a:xfrm>
          <a:prstGeom prst="rect">
            <a:avLst/>
          </a:prstGeom>
        </p:spPr>
      </p:pic>
      <p:pic>
        <p:nvPicPr>
          <p:cNvPr id="16" name="그림 15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8562639B-03A0-4A02-9088-AD70AA9E5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21" y="2220611"/>
            <a:ext cx="746389" cy="994420"/>
          </a:xfrm>
          <a:prstGeom prst="rect">
            <a:avLst/>
          </a:prstGeom>
        </p:spPr>
      </p:pic>
      <p:pic>
        <p:nvPicPr>
          <p:cNvPr id="17" name="그림 16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CD80061A-53C6-4EF6-8C93-22EBD79E22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003" y="1978580"/>
            <a:ext cx="746389" cy="994420"/>
          </a:xfrm>
          <a:prstGeom prst="rect">
            <a:avLst/>
          </a:prstGeom>
        </p:spPr>
      </p:pic>
      <p:pic>
        <p:nvPicPr>
          <p:cNvPr id="19" name="그림 18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E8A18277-A240-40C6-AEBF-FC5B3199C8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47" y="1998115"/>
            <a:ext cx="746389" cy="994420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4" y="119912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4" y="133328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めぐみを　あらかじめ　</a:t>
            </a:r>
            <a:endParaRPr lang="en-US" altLang="ja-JP" sz="36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827584" y="5845943"/>
            <a:ext cx="8280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AutoNum type="arabicPeriod"/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マルコのおくじょうのまの　せいれいの　みたしを　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あじわいました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41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29525C6-76AD-414B-AC71-555F96EB1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71" y="1484343"/>
            <a:ext cx="2828457" cy="465313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358DCE1-20B5-4B43-81C4-D73B45E23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88" y="2932183"/>
            <a:ext cx="5940152" cy="3205118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512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めぐみを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814197" y="5860169"/>
            <a:ext cx="8136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ko-KR" altLang="en-US" sz="2800" spc="-30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spc="-3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マルコのおくじょうのまと　まったく　おなじ　せいれいの　</a:t>
            </a:r>
            <a:endParaRPr lang="en-US" altLang="ja-JP" sz="2800" spc="-3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spc="-3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みたしの　はたらきを　あじわいました</a:t>
            </a:r>
            <a:endParaRPr kumimoji="1" lang="ko-KR" altLang="en-US" sz="2800" b="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말풍선: 타원형 11">
            <a:extLst>
              <a:ext uri="{FF2B5EF4-FFF2-40B4-BE49-F238E27FC236}">
                <a16:creationId xmlns:a16="http://schemas.microsoft.com/office/drawing/2014/main" id="{D4578F2D-2E4D-412E-ABC6-DF3BA6872A41}"/>
              </a:ext>
            </a:extLst>
          </p:cNvPr>
          <p:cNvSpPr/>
          <p:nvPr/>
        </p:nvSpPr>
        <p:spPr bwMode="auto">
          <a:xfrm>
            <a:off x="3699229" y="1692977"/>
            <a:ext cx="3267098" cy="1472740"/>
          </a:xfrm>
          <a:prstGeom prst="wedgeEllipseCallout">
            <a:avLst>
              <a:gd name="adj1" fmla="val -66985"/>
              <a:gd name="adj2" fmla="val 9049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イエス・キリストの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　によって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めいじる･･･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22" name="그림 21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AA7B1E1A-EC38-422A-8086-D6F7B1E1DD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64" y="3515328"/>
            <a:ext cx="529727" cy="705760"/>
          </a:xfrm>
          <a:prstGeom prst="rect">
            <a:avLst/>
          </a:prstGeom>
        </p:spPr>
      </p:pic>
      <p:pic>
        <p:nvPicPr>
          <p:cNvPr id="23" name="그림 22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4869EF6A-647A-4FA5-A7AE-594F6B2C0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72" y="3516897"/>
            <a:ext cx="529727" cy="705760"/>
          </a:xfrm>
          <a:prstGeom prst="rect">
            <a:avLst/>
          </a:prstGeom>
        </p:spPr>
      </p:pic>
      <p:pic>
        <p:nvPicPr>
          <p:cNvPr id="24" name="그림 23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34EF2620-23E5-43FA-A143-C351A67AC5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45" y="3086025"/>
            <a:ext cx="529727" cy="705760"/>
          </a:xfrm>
          <a:prstGeom prst="rect">
            <a:avLst/>
          </a:prstGeom>
        </p:spPr>
      </p:pic>
      <p:pic>
        <p:nvPicPr>
          <p:cNvPr id="25" name="그림 24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240791CE-8423-4D71-B43D-45517FC4C8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23" y="3268616"/>
            <a:ext cx="529727" cy="705760"/>
          </a:xfrm>
          <a:prstGeom prst="rect">
            <a:avLst/>
          </a:prstGeom>
        </p:spPr>
      </p:pic>
      <p:pic>
        <p:nvPicPr>
          <p:cNvPr id="26" name="그림 25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037D962D-22EB-49D0-A770-B73736E3A1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19" y="3416464"/>
            <a:ext cx="529727" cy="705760"/>
          </a:xfrm>
          <a:prstGeom prst="rect">
            <a:avLst/>
          </a:prstGeom>
        </p:spPr>
      </p:pic>
      <p:pic>
        <p:nvPicPr>
          <p:cNvPr id="27" name="그림 26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88D9ABBB-A61B-4201-83A8-2A63D4812D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97" y="2459957"/>
            <a:ext cx="529727" cy="705760"/>
          </a:xfrm>
          <a:prstGeom prst="rect">
            <a:avLst/>
          </a:prstGeom>
        </p:spPr>
      </p:pic>
      <p:pic>
        <p:nvPicPr>
          <p:cNvPr id="28" name="그림 27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50BEDD39-024E-4D80-AC51-3EB842155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99" y="2932183"/>
            <a:ext cx="529727" cy="705760"/>
          </a:xfrm>
          <a:prstGeom prst="rect">
            <a:avLst/>
          </a:prstGeom>
        </p:spPr>
      </p:pic>
      <p:pic>
        <p:nvPicPr>
          <p:cNvPr id="29" name="그림 28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3C205DE6-9E7D-4A7B-95B2-7CDDBE6CD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64" y="3285063"/>
            <a:ext cx="529727" cy="705760"/>
          </a:xfrm>
          <a:prstGeom prst="rect">
            <a:avLst/>
          </a:prstGeom>
        </p:spPr>
      </p:pic>
      <p:pic>
        <p:nvPicPr>
          <p:cNvPr id="30" name="그림 29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E2F5100A-B3F4-448A-9E5F-4AD96AF1EC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86" y="3268616"/>
            <a:ext cx="529727" cy="705760"/>
          </a:xfrm>
          <a:prstGeom prst="rect">
            <a:avLst/>
          </a:prstGeom>
        </p:spPr>
      </p:pic>
      <p:pic>
        <p:nvPicPr>
          <p:cNvPr id="31" name="그림 30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00160FBB-7016-4E78-BAE9-30A8C654B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501" y="3086025"/>
            <a:ext cx="529727" cy="70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1A6384BD-13FC-4F91-A728-F329C5123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50010"/>
            <a:ext cx="8195525" cy="4974376"/>
          </a:xfrm>
          <a:prstGeom prst="rect">
            <a:avLst/>
          </a:prstGeom>
        </p:spPr>
      </p:pic>
      <p:pic>
        <p:nvPicPr>
          <p:cNvPr id="12" name="그림 11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BB0A25AD-1C66-404B-8E22-ECE905D5CF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6835" y="3221936"/>
            <a:ext cx="1340695" cy="1892532"/>
          </a:xfrm>
          <a:prstGeom prst="rect">
            <a:avLst/>
          </a:prstGeom>
        </p:spPr>
      </p:pic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0F8FA053-B2EE-4EAC-A21E-34F996EC93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94" y="3195157"/>
            <a:ext cx="652405" cy="1741041"/>
          </a:xfrm>
          <a:prstGeom prst="rect">
            <a:avLst/>
          </a:prstGeom>
        </p:spPr>
      </p:pic>
      <p:pic>
        <p:nvPicPr>
          <p:cNvPr id="14" name="그림 13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007CBB7F-25B1-4468-832D-C34B7D329E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85" y="3224545"/>
            <a:ext cx="1067106" cy="2070820"/>
          </a:xfrm>
          <a:prstGeom prst="rect">
            <a:avLst/>
          </a:prstGeom>
        </p:spPr>
      </p:pic>
      <p:pic>
        <p:nvPicPr>
          <p:cNvPr id="15" name="그림 14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2CFA6EED-80C8-44BD-A1B3-E9E3438007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52" y="3294639"/>
            <a:ext cx="1930791" cy="245672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AEA1C49-000E-4A6C-BC9C-80B019F5F7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6966" y="3744334"/>
            <a:ext cx="950799" cy="2109045"/>
          </a:xfrm>
          <a:prstGeom prst="rect">
            <a:avLst/>
          </a:prstGeom>
        </p:spPr>
      </p:pic>
      <p:pic>
        <p:nvPicPr>
          <p:cNvPr id="17" name="그림 16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5CAFA8A3-D6DB-40A8-BDE9-13F216E776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0771" y="4071618"/>
            <a:ext cx="1026778" cy="1860843"/>
          </a:xfrm>
          <a:prstGeom prst="rect">
            <a:avLst/>
          </a:prstGeom>
        </p:spPr>
      </p:pic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B2BDA526-62B8-4F33-AA50-F3C1C2A6C1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740" y="3815369"/>
            <a:ext cx="696523" cy="1982474"/>
          </a:xfrm>
          <a:prstGeom prst="rect">
            <a:avLst/>
          </a:prstGeom>
        </p:spPr>
      </p:pic>
      <p:pic>
        <p:nvPicPr>
          <p:cNvPr id="21" name="그림 20" descr="텍스트이(가) 표시된 사진&#10;&#10;자동 생성된 설명">
            <a:extLst>
              <a:ext uri="{FF2B5EF4-FFF2-40B4-BE49-F238E27FC236}">
                <a16:creationId xmlns:a16="http://schemas.microsoft.com/office/drawing/2014/main" id="{2E6BD04A-9989-4D93-9367-EBEDBA51DB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82" y="3573747"/>
            <a:ext cx="1091379" cy="2364654"/>
          </a:xfrm>
          <a:prstGeom prst="rect">
            <a:avLst/>
          </a:prstGeom>
        </p:spPr>
      </p:pic>
      <p:pic>
        <p:nvPicPr>
          <p:cNvPr id="22" name="그림 21" descr="텍스트이(가) 표시된 사진&#10;&#10;자동 생성된 설명">
            <a:extLst>
              <a:ext uri="{FF2B5EF4-FFF2-40B4-BE49-F238E27FC236}">
                <a16:creationId xmlns:a16="http://schemas.microsoft.com/office/drawing/2014/main" id="{713D92DC-AE5D-4A9E-AC74-0E014D66D7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5797" y="4592069"/>
            <a:ext cx="1048362" cy="1318161"/>
          </a:xfrm>
          <a:prstGeom prst="rect">
            <a:avLst/>
          </a:prstGeom>
        </p:spPr>
      </p:pic>
      <p:pic>
        <p:nvPicPr>
          <p:cNvPr id="23" name="그림 22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4D97511A-070D-44AF-8D87-700330BBC4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59" y="4071618"/>
            <a:ext cx="1293339" cy="1860843"/>
          </a:xfrm>
          <a:prstGeom prst="rect">
            <a:avLst/>
          </a:prstGeom>
        </p:spPr>
      </p:pic>
      <p:pic>
        <p:nvPicPr>
          <p:cNvPr id="24" name="그림 23" descr="텍스트이(가) 표시된 사진&#10;&#10;자동 생성된 설명">
            <a:extLst>
              <a:ext uri="{FF2B5EF4-FFF2-40B4-BE49-F238E27FC236}">
                <a16:creationId xmlns:a16="http://schemas.microsoft.com/office/drawing/2014/main" id="{B65E9AD0-7FF4-43CE-8E2C-CA29C756F1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5556" y="3542442"/>
            <a:ext cx="1674296" cy="1752923"/>
          </a:xfrm>
          <a:prstGeom prst="rect">
            <a:avLst/>
          </a:prstGeom>
        </p:spPr>
      </p:pic>
      <p:sp>
        <p:nvSpPr>
          <p:cNvPr id="25" name="말풍선: 타원형 24">
            <a:extLst>
              <a:ext uri="{FF2B5EF4-FFF2-40B4-BE49-F238E27FC236}">
                <a16:creationId xmlns:a16="http://schemas.microsoft.com/office/drawing/2014/main" id="{0AC2D7DC-0565-4513-A96B-D695B80976FA}"/>
              </a:ext>
            </a:extLst>
          </p:cNvPr>
          <p:cNvSpPr/>
          <p:nvPr/>
        </p:nvSpPr>
        <p:spPr bwMode="auto">
          <a:xfrm>
            <a:off x="2339750" y="1695860"/>
            <a:ext cx="4505805" cy="1450622"/>
          </a:xfrm>
          <a:prstGeom prst="wedgeEllipseCallout">
            <a:avLst>
              <a:gd name="adj1" fmla="val -42180"/>
              <a:gd name="adj2" fmla="val 9447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じゅうじかで　しに　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みっかめに　よみがえられた　その　イエスこそが　キリストなのです</a:t>
            </a:r>
            <a:endParaRPr kumimoji="0" lang="ko-KR" altLang="en-US" sz="2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6" name="말풍선: 타원형 25">
            <a:extLst>
              <a:ext uri="{FF2B5EF4-FFF2-40B4-BE49-F238E27FC236}">
                <a16:creationId xmlns:a16="http://schemas.microsoft.com/office/drawing/2014/main" id="{1B083637-6DF9-4365-895B-D65DD8733649}"/>
              </a:ext>
            </a:extLst>
          </p:cNvPr>
          <p:cNvSpPr/>
          <p:nvPr/>
        </p:nvSpPr>
        <p:spPr bwMode="auto">
          <a:xfrm>
            <a:off x="6997550" y="2714528"/>
            <a:ext cx="1621220" cy="449956"/>
          </a:xfrm>
          <a:prstGeom prst="wedgeEllipseCallout">
            <a:avLst>
              <a:gd name="adj1" fmla="val -2823"/>
              <a:gd name="adj2" fmla="val 121962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ハレルヤ！</a:t>
            </a:r>
            <a:endParaRPr kumimoji="0" lang="ko-KR" altLang="en-US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5121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ちからを　あらかじめ　</a:t>
            </a:r>
            <a:endParaRPr lang="en-US" altLang="ja-JP" sz="36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あじわいました</a:t>
            </a:r>
            <a:endParaRPr lang="ko-KR" altLang="en-US" sz="36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30251" y="5831367"/>
            <a:ext cx="7659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かいどうで　さんかげつの　あいだ　ふくいんを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つたえました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73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25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2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75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1" grpId="0"/>
      <p:bldP spid="7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가구, 테이블, 좌석이(가) 표시된 사진&#10;&#10;자동 생성된 설명">
            <a:extLst>
              <a:ext uri="{FF2B5EF4-FFF2-40B4-BE49-F238E27FC236}">
                <a16:creationId xmlns:a16="http://schemas.microsoft.com/office/drawing/2014/main" id="{5C61A162-4B85-4DF2-9C97-B170AB464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/>
          <a:stretch/>
        </p:blipFill>
        <p:spPr>
          <a:xfrm>
            <a:off x="1065281" y="927919"/>
            <a:ext cx="7733698" cy="4998734"/>
          </a:xfrm>
          <a:prstGeom prst="rect">
            <a:avLst/>
          </a:prstGeom>
        </p:spPr>
      </p:pic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E20FCFA0-2292-46DC-A774-424E84BCE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30754"/>
            <a:ext cx="2929143" cy="4662542"/>
          </a:xfrm>
          <a:prstGeom prst="rect">
            <a:avLst/>
          </a:prstGeom>
        </p:spPr>
      </p:pic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8562CC1A-B80F-412F-B735-6DD4175D1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2" r="14482"/>
          <a:stretch/>
        </p:blipFill>
        <p:spPr>
          <a:xfrm>
            <a:off x="1045492" y="2487159"/>
            <a:ext cx="7753487" cy="3482846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440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ちからを　あらかじめ　</a:t>
            </a:r>
            <a:endParaRPr lang="en-US" altLang="ja-JP" sz="36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63080" y="6013357"/>
            <a:ext cx="8280920" cy="711077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D71C1F-53BD-4D50-907B-56AC5E26874B}"/>
              </a:ext>
            </a:extLst>
          </p:cNvPr>
          <p:cNvSpPr txBox="1"/>
          <p:nvPr/>
        </p:nvSpPr>
        <p:spPr>
          <a:xfrm>
            <a:off x="1016895" y="5841650"/>
            <a:ext cx="7659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こうどうで　２ねんかん　まいにち　ふくいんを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말풍선: 타원형 12">
            <a:extLst>
              <a:ext uri="{FF2B5EF4-FFF2-40B4-BE49-F238E27FC236}">
                <a16:creationId xmlns:a16="http://schemas.microsoft.com/office/drawing/2014/main" id="{165C84E3-1915-45F2-BEE2-7C106DECA146}"/>
              </a:ext>
            </a:extLst>
          </p:cNvPr>
          <p:cNvSpPr/>
          <p:nvPr/>
        </p:nvSpPr>
        <p:spPr bwMode="auto">
          <a:xfrm>
            <a:off x="3471854" y="2712567"/>
            <a:ext cx="1872208" cy="1375267"/>
          </a:xfrm>
          <a:prstGeom prst="wedgeEllipseCallout">
            <a:avLst>
              <a:gd name="adj1" fmla="val 58601"/>
              <a:gd name="adj2" fmla="val -66824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イエスが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キリスト！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560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E34885FE-7309-4FDA-A2BE-5FD20CD87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8" y="1329225"/>
            <a:ext cx="8184734" cy="4832552"/>
          </a:xfrm>
          <a:prstGeom prst="rect">
            <a:avLst/>
          </a:prstGeom>
        </p:spPr>
      </p:pic>
      <p:pic>
        <p:nvPicPr>
          <p:cNvPr id="4" name="그림 3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A7051F3D-7370-4978-94B5-83F33B42C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46" y="1825883"/>
            <a:ext cx="3383105" cy="4304638"/>
          </a:xfrm>
          <a:prstGeom prst="rect">
            <a:avLst/>
          </a:prstGeom>
        </p:spPr>
      </p:pic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7DBF2486-6094-4EB6-9220-A7ABE878B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944" y="2184582"/>
            <a:ext cx="2640399" cy="2765590"/>
          </a:xfrm>
          <a:prstGeom prst="rect">
            <a:avLst/>
          </a:prstGeom>
        </p:spPr>
      </p:pic>
      <p:pic>
        <p:nvPicPr>
          <p:cNvPr id="13" name="그림 12" descr="실내이(가) 표시된 사진&#10;&#10;자동 생성된 설명">
            <a:extLst>
              <a:ext uri="{FF2B5EF4-FFF2-40B4-BE49-F238E27FC236}">
                <a16:creationId xmlns:a16="http://schemas.microsoft.com/office/drawing/2014/main" id="{04699234-122D-4C84-87BA-216D2D82D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20" y="3064717"/>
            <a:ext cx="7819001" cy="3385216"/>
          </a:xfrm>
          <a:prstGeom prst="rect">
            <a:avLst/>
          </a:prstGeom>
        </p:spPr>
      </p:pic>
      <p:sp>
        <p:nvSpPr>
          <p:cNvPr id="14" name="말풍선: 타원형 13">
            <a:extLst>
              <a:ext uri="{FF2B5EF4-FFF2-40B4-BE49-F238E27FC236}">
                <a16:creationId xmlns:a16="http://schemas.microsoft.com/office/drawing/2014/main" id="{19C0D16C-9145-42FB-BF6E-E7A89377ECD3}"/>
              </a:ext>
            </a:extLst>
          </p:cNvPr>
          <p:cNvSpPr/>
          <p:nvPr/>
        </p:nvSpPr>
        <p:spPr bwMode="auto">
          <a:xfrm>
            <a:off x="1043608" y="3664203"/>
            <a:ext cx="3483342" cy="2214912"/>
          </a:xfrm>
          <a:prstGeom prst="wedgeEllipseCallout">
            <a:avLst>
              <a:gd name="adj1" fmla="val 27769"/>
              <a:gd name="adj2" fmla="val -84660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かみのくには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... </a:t>
            </a: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ことばには　なく　ちからに　あります</a:t>
            </a:r>
            <a:endParaRPr kumimoji="0" lang="en-US" altLang="ko-KR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4" y="119912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4" y="133328"/>
              <a:ext cx="1440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ちからを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16895" y="5910371"/>
            <a:ext cx="7312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2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エペソちいきの　すべての　ひとが　ふくいんを　</a:t>
            </a:r>
            <a:endParaRPr lang="en-US" altLang="ja-JP" sz="24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きいて　いやされる　はたらきが　おこりました</a:t>
            </a:r>
            <a:endParaRPr kumimoji="1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1610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51B3E0E6-E5F1-415F-AA89-24EA09B7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58" y="1708550"/>
            <a:ext cx="3728734" cy="4365104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5121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ローマふくいんかを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あらかじめ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01325" y="5864990"/>
            <a:ext cx="7659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「ローマも　みなければ　ならない」と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こくはくしました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생각 풍선: 구름 모양 9">
            <a:extLst>
              <a:ext uri="{FF2B5EF4-FFF2-40B4-BE49-F238E27FC236}">
                <a16:creationId xmlns:a16="http://schemas.microsoft.com/office/drawing/2014/main" id="{FF5B926D-52E8-432F-9AD8-019EA5E03610}"/>
              </a:ext>
            </a:extLst>
          </p:cNvPr>
          <p:cNvSpPr/>
          <p:nvPr/>
        </p:nvSpPr>
        <p:spPr bwMode="auto">
          <a:xfrm>
            <a:off x="1073722" y="1844824"/>
            <a:ext cx="4740747" cy="3003447"/>
          </a:xfrm>
          <a:prstGeom prst="cloudCallout">
            <a:avLst>
              <a:gd name="adj1" fmla="val 71961"/>
              <a:gd name="adj2" fmla="val -4093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マケドニヤ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アカヤ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エルサレム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そして　つぎには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　みなければならない！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613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20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텍스트이(가) 표시된 사진&#10;&#10;자동 생성된 설명">
            <a:extLst>
              <a:ext uri="{FF2B5EF4-FFF2-40B4-BE49-F238E27FC236}">
                <a16:creationId xmlns:a16="http://schemas.microsoft.com/office/drawing/2014/main" id="{E9F1BF3C-B2AA-4596-91EB-7B5DAE505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79" y="2037987"/>
            <a:ext cx="2228818" cy="4169271"/>
          </a:xfrm>
          <a:prstGeom prst="rect">
            <a:avLst/>
          </a:prstGeom>
        </p:spPr>
      </p:pic>
      <p:pic>
        <p:nvPicPr>
          <p:cNvPr id="26" name="그림 25" descr="흐림이(가) 표시된 사진&#10;&#10;자동 생성된 설명">
            <a:extLst>
              <a:ext uri="{FF2B5EF4-FFF2-40B4-BE49-F238E27FC236}">
                <a16:creationId xmlns:a16="http://schemas.microsoft.com/office/drawing/2014/main" id="{892AD917-2C44-4C1C-9AC0-9A80FFFEC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328">
            <a:off x="2376942" y="166766"/>
            <a:ext cx="8382000" cy="6858000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668418" y="8041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4" y="133328"/>
              <a:ext cx="1497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7309" y="2910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ローマふくいんかを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あらかじめ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814197" y="5839512"/>
            <a:ext cx="8798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kumimoji="1" lang="ja-JP" alt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「ローマでも　あかしを　しなければ　ならない」と　</a:t>
            </a:r>
            <a:endParaRPr kumimoji="1" lang="en-US" altLang="ja-JP" sz="28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いわれました</a:t>
            </a:r>
            <a:endParaRPr kumimoji="1" lang="ko-KR" altLang="en-US" sz="28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B284-2639-4D7F-8559-1595160C4ACC}"/>
              </a:ext>
            </a:extLst>
          </p:cNvPr>
          <p:cNvSpPr txBox="1"/>
          <p:nvPr/>
        </p:nvSpPr>
        <p:spPr>
          <a:xfrm>
            <a:off x="3691802" y="1500781"/>
            <a:ext cx="50241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ゆうきを　だしなさい</a:t>
            </a:r>
            <a:r>
              <a:rPr lang="en-US" altLang="ko-KR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lang="ko-KR" altLang="en-US" sz="4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95673A-F7AD-42D6-B555-3D0F6F7D95B5}"/>
              </a:ext>
            </a:extLst>
          </p:cNvPr>
          <p:cNvSpPr txBox="1"/>
          <p:nvPr/>
        </p:nvSpPr>
        <p:spPr>
          <a:xfrm>
            <a:off x="4289371" y="2140493"/>
            <a:ext cx="43107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あなたは、エルサレムで</a:t>
            </a:r>
            <a:endParaRPr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わたしのことを　</a:t>
            </a:r>
            <a:endParaRPr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あかししたように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1691F5-4778-43DC-B0B5-7AAFEA04A954}"/>
              </a:ext>
            </a:extLst>
          </p:cNvPr>
          <p:cNvSpPr txBox="1"/>
          <p:nvPr/>
        </p:nvSpPr>
        <p:spPr>
          <a:xfrm>
            <a:off x="4361904" y="3896342"/>
            <a:ext cx="4188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でも　あかしを</a:t>
            </a:r>
            <a:endParaRPr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しなければ　ならない</a:t>
            </a:r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2" name="말풍선: 타원형 31">
            <a:extLst>
              <a:ext uri="{FF2B5EF4-FFF2-40B4-BE49-F238E27FC236}">
                <a16:creationId xmlns:a16="http://schemas.microsoft.com/office/drawing/2014/main" id="{ED1940D0-C362-4D50-8E89-551A05561604}"/>
              </a:ext>
            </a:extLst>
          </p:cNvPr>
          <p:cNvSpPr/>
          <p:nvPr/>
        </p:nvSpPr>
        <p:spPr bwMode="auto">
          <a:xfrm>
            <a:off x="1980147" y="4093494"/>
            <a:ext cx="1640082" cy="1135109"/>
          </a:xfrm>
          <a:prstGeom prst="wedgeEllipseCallout">
            <a:avLst>
              <a:gd name="adj1" fmla="val 570"/>
              <a:gd name="adj2" fmla="val -10171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しゅよ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547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0" grpId="0"/>
      <p:bldP spid="31" grpId="0"/>
      <p:bldP spid="32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31644</TotalTime>
  <Words>493</Words>
  <Application>Microsoft Office PowerPoint</Application>
  <PresentationFormat>画面に合わせる (4:3)</PresentationFormat>
  <Paragraphs>124</Paragraphs>
  <Slides>12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0" baseType="lpstr">
      <vt:lpstr>Arial</vt:lpstr>
      <vt:lpstr>ＭＳ Ｐゴシック</vt:lpstr>
      <vt:lpstr>HY울릉도B</vt:lpstr>
      <vt:lpstr>맑은 고딕</vt:lpstr>
      <vt:lpstr>굴림</vt:lpstr>
      <vt:lpstr>HY견고딕</vt:lpstr>
      <vt:lpstr>HY중고딕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2231</cp:revision>
  <dcterms:created xsi:type="dcterms:W3CDTF">2008-03-21T01:39:31Z</dcterms:created>
  <dcterms:modified xsi:type="dcterms:W3CDTF">2021-12-24T07:59:47Z</dcterms:modified>
</cp:coreProperties>
</file>