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565" r:id="rId3"/>
    <p:sldId id="539" r:id="rId4"/>
    <p:sldId id="555" r:id="rId5"/>
    <p:sldId id="550" r:id="rId6"/>
    <p:sldId id="557" r:id="rId7"/>
    <p:sldId id="561" r:id="rId8"/>
    <p:sldId id="562" r:id="rId9"/>
    <p:sldId id="563" r:id="rId10"/>
    <p:sldId id="553" r:id="rId11"/>
    <p:sldId id="560" r:id="rId12"/>
    <p:sldId id="564" r:id="rId13"/>
    <p:sldId id="566" r:id="rId14"/>
    <p:sldId id="587" r:id="rId15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8"/>
    </p:embeddedFont>
    <p:embeddedFont>
      <p:font typeface="HY중고딕" panose="020B0600070205080204" charset="-127"/>
      <p:regular r:id="rId19"/>
    </p:embeddedFont>
    <p:embeddedFont>
      <p:font typeface="맑은 고딕" panose="020B0503020000020004" pitchFamily="34" charset="-127"/>
      <p:regular r:id="rId20"/>
      <p:bold r:id="rId21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65"/>
            <p14:sldId id="539"/>
            <p14:sldId id="555"/>
            <p14:sldId id="550"/>
            <p14:sldId id="557"/>
            <p14:sldId id="561"/>
            <p14:sldId id="562"/>
            <p14:sldId id="563"/>
            <p14:sldId id="553"/>
            <p14:sldId id="560"/>
            <p14:sldId id="564"/>
            <p14:sldId id="566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69" d="100"/>
          <a:sy n="69" d="100"/>
        </p:scale>
        <p:origin x="84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9921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93028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31914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3958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A6992-C13F-44F5-98E4-943CB8B28ADE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0892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555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5690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6652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5367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6741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012160" y="6453336"/>
            <a:ext cx="30306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E504B-C683-4D93-A4BB-BCCC3DEFDE6E}"/>
              </a:ext>
            </a:extLst>
          </p:cNvPr>
          <p:cNvSpPr txBox="1"/>
          <p:nvPr/>
        </p:nvSpPr>
        <p:spPr>
          <a:xfrm>
            <a:off x="539552" y="5530006"/>
            <a:ext cx="8504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2022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ねん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がつ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がくいんふくいんか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A5FD0-6DBE-4658-92F6-B300D7E75E3A}"/>
              </a:ext>
            </a:extLst>
          </p:cNvPr>
          <p:cNvSpPr txBox="1"/>
          <p:nvPr/>
        </p:nvSpPr>
        <p:spPr>
          <a:xfrm>
            <a:off x="872910" y="116632"/>
            <a:ext cx="7371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せいふくした　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ラハブ</a:t>
            </a:r>
            <a:endParaRPr kumimoji="1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(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ヨシュア</a:t>
            </a:r>
            <a:r>
              <a: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:1-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14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)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자연, 모래, 해안이(가) 표시된 사진&#10;&#10;자동 생성된 설명">
            <a:extLst>
              <a:ext uri="{FF2B5EF4-FFF2-40B4-BE49-F238E27FC236}">
                <a16:creationId xmlns:a16="http://schemas.microsoft.com/office/drawing/2014/main" id="{D4B328E5-1570-461E-8F87-8C1656199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C24AC-F742-48C3-BC5C-1FBC262846F9}"/>
              </a:ext>
            </a:extLst>
          </p:cNvPr>
          <p:cNvSpPr txBox="1"/>
          <p:nvPr/>
        </p:nvSpPr>
        <p:spPr>
          <a:xfrm>
            <a:off x="5206704" y="6145237"/>
            <a:ext cx="3937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ヨシュアに　ほうこく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E5716B52-0DF4-4D2D-AAD0-1F4584216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" y="1971662"/>
            <a:ext cx="2743762" cy="4023211"/>
          </a:xfrm>
          <a:prstGeom prst="rect">
            <a:avLst/>
          </a:prstGeom>
        </p:spPr>
      </p:pic>
      <p:pic>
        <p:nvPicPr>
          <p:cNvPr id="19" name="그림 18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E7922C93-5AC3-4441-94CE-92A8EFE3B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59" y="1602427"/>
            <a:ext cx="5734747" cy="4351035"/>
          </a:xfrm>
          <a:prstGeom prst="rect">
            <a:avLst/>
          </a:prstGeom>
        </p:spPr>
      </p:pic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179A86F4-58E3-4169-8B51-32C559EB3FA8}"/>
              </a:ext>
            </a:extLst>
          </p:cNvPr>
          <p:cNvSpPr/>
          <p:nvPr/>
        </p:nvSpPr>
        <p:spPr bwMode="auto">
          <a:xfrm>
            <a:off x="2987824" y="3513909"/>
            <a:ext cx="4365483" cy="2305415"/>
          </a:xfrm>
          <a:prstGeom prst="wedgeEllipseCallout">
            <a:avLst>
              <a:gd name="adj1" fmla="val -65662"/>
              <a:gd name="adj2" fmla="val -6135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すでに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そのち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わたされました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D568BDF4-4CEE-449B-932D-4067D2D9D63B}"/>
              </a:ext>
            </a:extLst>
          </p:cNvPr>
          <p:cNvSpPr/>
          <p:nvPr/>
        </p:nvSpPr>
        <p:spPr bwMode="auto">
          <a:xfrm>
            <a:off x="3203848" y="2858626"/>
            <a:ext cx="3932391" cy="2802622"/>
          </a:xfrm>
          <a:prstGeom prst="wedgeEllipseCallout">
            <a:avLst>
              <a:gd name="adj1" fmla="val 50578"/>
              <a:gd name="adj2" fmla="val -503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みんな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ヨルダンを　わたる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じゅんびを　しよう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すでに　エリコを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あたえられた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7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/>
      <p:bldP spid="4" grpId="0"/>
      <p:bldP spid="20" grpId="0" animBg="1"/>
      <p:bldP spid="20" grpId="1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일몰이(가) 표시된 사진&#10;&#10;자동 생성된 설명">
            <a:extLst>
              <a:ext uri="{FF2B5EF4-FFF2-40B4-BE49-F238E27FC236}">
                <a16:creationId xmlns:a16="http://schemas.microsoft.com/office/drawing/2014/main" id="{33A89DD2-DD35-424B-A35D-07F24DE1B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C24AC-F742-48C3-BC5C-1FBC262846F9}"/>
              </a:ext>
            </a:extLst>
          </p:cNvPr>
          <p:cNvSpPr txBox="1"/>
          <p:nvPr/>
        </p:nvSpPr>
        <p:spPr>
          <a:xfrm>
            <a:off x="1896503" y="6145237"/>
            <a:ext cx="7247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せいふくの　しゅやくの　なかの　ひとり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6FF249-1A8F-4D92-9366-9B1CB51E1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97964"/>
            <a:ext cx="2343095" cy="4509120"/>
          </a:xfrm>
          <a:prstGeom prst="rect">
            <a:avLst/>
          </a:prstGeom>
        </p:spPr>
      </p:pic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BCFC3015-FE58-4DCC-A4BC-3FD043B4EFCA}"/>
              </a:ext>
            </a:extLst>
          </p:cNvPr>
          <p:cNvSpPr/>
          <p:nvPr/>
        </p:nvSpPr>
        <p:spPr bwMode="auto">
          <a:xfrm>
            <a:off x="183220" y="2047668"/>
            <a:ext cx="6188980" cy="3312368"/>
          </a:xfrm>
          <a:prstGeom prst="homePlate">
            <a:avLst>
              <a:gd name="adj" fmla="val 3179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ラハブ</a:t>
            </a:r>
            <a:endParaRPr kumimoji="0" lang="en-US" altLang="ko-KR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-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エリコの　まちの　ゆうじょ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かみさまを　しんじた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せっこうを　かくまって　たすけた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やくそくして　もらって　かぞくを　すくった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キリストの　けいずに　きろくされている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0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일몰이(가) 표시된 사진&#10;&#10;자동 생성된 설명">
            <a:extLst>
              <a:ext uri="{FF2B5EF4-FFF2-40B4-BE49-F238E27FC236}">
                <a16:creationId xmlns:a16="http://schemas.microsoft.com/office/drawing/2014/main" id="{33A89DD2-DD35-424B-A35D-07F24DE1B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C24AC-F742-48C3-BC5C-1FBC262846F9}"/>
              </a:ext>
            </a:extLst>
          </p:cNvPr>
          <p:cNvSpPr txBox="1"/>
          <p:nvPr/>
        </p:nvSpPr>
        <p:spPr>
          <a:xfrm>
            <a:off x="2431906" y="6145237"/>
            <a:ext cx="671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　けいずに　きろく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5CBC585C-4AFE-42AA-A65B-DD971EA6C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06519"/>
            <a:ext cx="8392686" cy="4436759"/>
          </a:xfrm>
          <a:prstGeom prst="rect">
            <a:avLst/>
          </a:prstGeom>
        </p:spPr>
      </p:pic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AC98414C-0850-40C7-AE7F-AD60F589C95B}"/>
              </a:ext>
            </a:extLst>
          </p:cNvPr>
          <p:cNvSpPr/>
          <p:nvPr/>
        </p:nvSpPr>
        <p:spPr bwMode="auto">
          <a:xfrm>
            <a:off x="4355976" y="714722"/>
            <a:ext cx="4661093" cy="2858294"/>
          </a:xfrm>
          <a:prstGeom prst="wedgeRoundRectCallout">
            <a:avLst>
              <a:gd name="adj1" fmla="val -57803"/>
              <a:gd name="adj2" fmla="val 74763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アブラハムの　しそん、ダビデの　しそん、イエス・キリストの　けいず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サルモンに、</a:t>
            </a:r>
            <a:r>
              <a:rPr kumimoji="0" lang="ko-KR" altLang="en-US" sz="20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ラハブ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ボアズが　うまれ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ボアズに　ルツによって　オベデが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うまれ、オベデに　エッサイが　うまれ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エッサイに　ダビデおうが　うまれた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83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C5630152-0D20-4B05-A41D-48BFA1346FD6}"/>
              </a:ext>
            </a:extLst>
          </p:cNvPr>
          <p:cNvSpPr txBox="1"/>
          <p:nvPr/>
        </p:nvSpPr>
        <p:spPr>
          <a:xfrm>
            <a:off x="-21996" y="57398"/>
            <a:ext cx="2749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3" name="화살표: 위로 굽음 2">
            <a:extLst>
              <a:ext uri="{FF2B5EF4-FFF2-40B4-BE49-F238E27FC236}">
                <a16:creationId xmlns:a16="http://schemas.microsoft.com/office/drawing/2014/main" id="{16DB9B28-6CAB-4F22-A6BE-E7F44CAB2A23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B3AFD75-247D-40FF-A02B-9D71D5EF486C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ちいさなことを　さくひんに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AE8F569-43E7-454A-9101-C584510C1969}"/>
              </a:ext>
            </a:extLst>
          </p:cNvPr>
          <p:cNvSpPr txBox="1"/>
          <p:nvPr/>
        </p:nvSpPr>
        <p:spPr>
          <a:xfrm>
            <a:off x="413647" y="5759177"/>
            <a:ext cx="811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ひると　よるに　いのりの　さくひんを　つくろう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1120C38A-824F-47A6-8A11-D1411204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5" y="1117522"/>
            <a:ext cx="2587373" cy="4812808"/>
          </a:xfrm>
          <a:prstGeom prst="rect">
            <a:avLst/>
          </a:prstGeom>
        </p:spPr>
      </p:pic>
      <p:pic>
        <p:nvPicPr>
          <p:cNvPr id="18" name="그림 11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C48AAB6-5FC8-4081-B3AC-B6348C7C6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2" y="2329583"/>
            <a:ext cx="3375701" cy="3600747"/>
          </a:xfrm>
          <a:prstGeom prst="rect">
            <a:avLst/>
          </a:prstGeom>
        </p:spPr>
      </p:pic>
      <p:pic>
        <p:nvPicPr>
          <p:cNvPr id="19" name="그림 13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AE3EB503-E9C8-4144-B211-12BBCCACC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" y="2448762"/>
            <a:ext cx="247519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みなくて　しんじた　ラハブは　あらかじめ　せいふくと　えいえんの　せいふくを　あじわいました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みことばを　かんがえて　えや　ぶんしょう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>
                <a:solidFill>
                  <a:srgbClr val="00B050"/>
                </a:solidFill>
                <a:latin typeface="ＭＳ Ｐゴシック" panose="020B0600070205080204" pitchFamily="50" charset="-128"/>
              </a:rPr>
              <a:t>など　ちいさな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さくひんを　つくろう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16">
            <a:extLst>
              <a:ext uri="{FF2B5EF4-FFF2-40B4-BE49-F238E27FC236}">
                <a16:creationId xmlns:a16="http://schemas.microsoft.com/office/drawing/2014/main" id="{58679728-B82A-4CFD-A382-85EF952D7FCE}"/>
              </a:ext>
            </a:extLst>
          </p:cNvPr>
          <p:cNvSpPr/>
          <p:nvPr/>
        </p:nvSpPr>
        <p:spPr bwMode="auto">
          <a:xfrm>
            <a:off x="6156176" y="3473006"/>
            <a:ext cx="2880320" cy="3120287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자유형: 도형 13">
            <a:extLst>
              <a:ext uri="{FF2B5EF4-FFF2-40B4-BE49-F238E27FC236}">
                <a16:creationId xmlns:a16="http://schemas.microsoft.com/office/drawing/2014/main" id="{5071B7F6-8260-47B4-BA8A-2A26DB9D8CBC}"/>
              </a:ext>
            </a:extLst>
          </p:cNvPr>
          <p:cNvSpPr/>
          <p:nvPr/>
        </p:nvSpPr>
        <p:spPr bwMode="auto">
          <a:xfrm>
            <a:off x="3110137" y="3472657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CCF173BC-FEBD-4D03-A7F9-F6ECD1AAAC57}"/>
              </a:ext>
            </a:extLst>
          </p:cNvPr>
          <p:cNvSpPr txBox="1"/>
          <p:nvPr/>
        </p:nvSpPr>
        <p:spPr>
          <a:xfrm>
            <a:off x="919017" y="98072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サミットタイム</a:t>
            </a:r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(Summit Time)</a:t>
            </a:r>
            <a:endParaRPr lang="en-US" altLang="ko-KR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4E0CF5E-451B-42DE-B04C-9BE19CAA27F6}"/>
              </a:ext>
            </a:extLst>
          </p:cNvPr>
          <p:cNvSpPr txBox="1"/>
          <p:nvPr/>
        </p:nvSpPr>
        <p:spPr>
          <a:xfrm>
            <a:off x="-21996" y="57398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자유형: 도형 11">
            <a:extLst>
              <a:ext uri="{FF2B5EF4-FFF2-40B4-BE49-F238E27FC236}">
                <a16:creationId xmlns:a16="http://schemas.microsoft.com/office/drawing/2014/main" id="{EDAF96D0-B1FC-442C-906D-B26C3289F812}"/>
              </a:ext>
            </a:extLst>
          </p:cNvPr>
          <p:cNvSpPr/>
          <p:nvPr/>
        </p:nvSpPr>
        <p:spPr bwMode="auto">
          <a:xfrm>
            <a:off x="3110137" y="2564666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" name="자유형: 도형 9">
            <a:extLst>
              <a:ext uri="{FF2B5EF4-FFF2-40B4-BE49-F238E27FC236}">
                <a16:creationId xmlns:a16="http://schemas.microsoft.com/office/drawing/2014/main" id="{CB96CFD1-C667-42DF-BF8E-086058AD960E}"/>
              </a:ext>
            </a:extLst>
          </p:cNvPr>
          <p:cNvSpPr/>
          <p:nvPr/>
        </p:nvSpPr>
        <p:spPr bwMode="auto">
          <a:xfrm>
            <a:off x="64098" y="3476716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1" name="자유형: 도형 12">
            <a:extLst>
              <a:ext uri="{FF2B5EF4-FFF2-40B4-BE49-F238E27FC236}">
                <a16:creationId xmlns:a16="http://schemas.microsoft.com/office/drawing/2014/main" id="{3C6BF9F7-98E6-4970-9163-7E77952FE627}"/>
              </a:ext>
            </a:extLst>
          </p:cNvPr>
          <p:cNvSpPr/>
          <p:nvPr/>
        </p:nvSpPr>
        <p:spPr bwMode="auto">
          <a:xfrm>
            <a:off x="64098" y="2564666"/>
            <a:ext cx="2880320" cy="1457824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2" name="자유형: 도형 14">
            <a:extLst>
              <a:ext uri="{FF2B5EF4-FFF2-40B4-BE49-F238E27FC236}">
                <a16:creationId xmlns:a16="http://schemas.microsoft.com/office/drawing/2014/main" id="{AC895940-14E9-4049-B087-3CCE168A5D3F}"/>
              </a:ext>
            </a:extLst>
          </p:cNvPr>
          <p:cNvSpPr/>
          <p:nvPr/>
        </p:nvSpPr>
        <p:spPr bwMode="auto">
          <a:xfrm>
            <a:off x="6156176" y="2565014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CD4B72FE-34FC-4BF8-851D-DC7BEC483D2D}"/>
              </a:ext>
            </a:extLst>
          </p:cNvPr>
          <p:cNvSpPr txBox="1"/>
          <p:nvPr/>
        </p:nvSpPr>
        <p:spPr>
          <a:xfrm>
            <a:off x="679016" y="2764771"/>
            <a:ext cx="162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73A6597E-D54D-4F38-9AD1-47C49F2CCA67}"/>
              </a:ext>
            </a:extLst>
          </p:cNvPr>
          <p:cNvSpPr txBox="1"/>
          <p:nvPr/>
        </p:nvSpPr>
        <p:spPr>
          <a:xfrm>
            <a:off x="3978941" y="2711466"/>
            <a:ext cx="118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5FE96FD2-EC68-4A41-BFB4-CD51389E5BCA}"/>
              </a:ext>
            </a:extLst>
          </p:cNvPr>
          <p:cNvSpPr txBox="1"/>
          <p:nvPr/>
        </p:nvSpPr>
        <p:spPr>
          <a:xfrm>
            <a:off x="7061572" y="2717264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165EEA3-0343-4F66-BAD4-D08898257110}"/>
              </a:ext>
            </a:extLst>
          </p:cNvPr>
          <p:cNvSpPr txBox="1"/>
          <p:nvPr/>
        </p:nvSpPr>
        <p:spPr>
          <a:xfrm>
            <a:off x="200922" y="3932818"/>
            <a:ext cx="2650078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かくにんする　じかん</a:t>
            </a:r>
            <a:endParaRPr lang="en-US" altLang="ko-KR" sz="24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５つのちから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8637D0-F5A3-4317-8DA9-39C16774022D}"/>
              </a:ext>
            </a:extLst>
          </p:cNvPr>
          <p:cNvSpPr txBox="1"/>
          <p:nvPr/>
        </p:nvSpPr>
        <p:spPr>
          <a:xfrm>
            <a:off x="3268664" y="3932818"/>
            <a:ext cx="2606671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かえる　じかん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r>
              <a:rPr lang="ko-KR" altLang="en-US" sz="28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みること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DF1499EB-17B7-424D-920E-827FCB2604CE}"/>
              </a:ext>
            </a:extLst>
          </p:cNvPr>
          <p:cNvSpPr txBox="1"/>
          <p:nvPr/>
        </p:nvSpPr>
        <p:spPr>
          <a:xfrm>
            <a:off x="6292999" y="3932818"/>
            <a:ext cx="2606671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かくていする　じかん</a:t>
            </a:r>
            <a:endParaRPr lang="en-US" altLang="ja-JP" sz="2400" spc="-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せいり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　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9" name="화살표: 위로 굽음 26">
            <a:extLst>
              <a:ext uri="{FF2B5EF4-FFF2-40B4-BE49-F238E27FC236}">
                <a16:creationId xmlns:a16="http://schemas.microsoft.com/office/drawing/2014/main" id="{D7935DCD-AD86-40CE-84C8-79E9819771C0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0" name="순서도: 천공 테이프 27">
            <a:extLst>
              <a:ext uri="{FF2B5EF4-FFF2-40B4-BE49-F238E27FC236}">
                <a16:creationId xmlns:a16="http://schemas.microsoft.com/office/drawing/2014/main" id="{FA496485-DF45-4C82-B94C-58CBD38E7DB0}"/>
              </a:ext>
            </a:extLst>
          </p:cNvPr>
          <p:cNvSpPr/>
          <p:nvPr/>
        </p:nvSpPr>
        <p:spPr bwMode="auto">
          <a:xfrm rot="19834789">
            <a:off x="1336392" y="2230554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kumimoji="0" lang="ko-KR" altLang="en-US" sz="66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1" name="순서도: 천공 테이프 28">
            <a:extLst>
              <a:ext uri="{FF2B5EF4-FFF2-40B4-BE49-F238E27FC236}">
                <a16:creationId xmlns:a16="http://schemas.microsoft.com/office/drawing/2014/main" id="{8E7AD8B0-FD75-4A59-9978-BA5FC5A3A6AE}"/>
              </a:ext>
            </a:extLst>
          </p:cNvPr>
          <p:cNvSpPr/>
          <p:nvPr/>
        </p:nvSpPr>
        <p:spPr bwMode="auto">
          <a:xfrm rot="19834789">
            <a:off x="2275130" y="3681613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6080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하늘, 실외, 자연, 모래언덕이(가) 표시된 사진&#10;&#10;자동 생성된 설명">
            <a:extLst>
              <a:ext uri="{FF2B5EF4-FFF2-40B4-BE49-F238E27FC236}">
                <a16:creationId xmlns:a16="http://schemas.microsoft.com/office/drawing/2014/main" id="{B25B73ED-CEF7-4771-B64F-5FC1564E9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２しゅるいの　ひと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4483750" y="6145237"/>
            <a:ext cx="4660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みても　しんじない　ひと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그림 13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186B98D-564F-465B-8BE4-05C9AB05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436"/>
            <a:ext cx="9144000" cy="4341660"/>
          </a:xfrm>
          <a:prstGeom prst="rect">
            <a:avLst/>
          </a:prstGeom>
        </p:spPr>
      </p:pic>
      <p:sp>
        <p:nvSpPr>
          <p:cNvPr id="15" name="폭발: 8pt 14">
            <a:extLst>
              <a:ext uri="{FF2B5EF4-FFF2-40B4-BE49-F238E27FC236}">
                <a16:creationId xmlns:a16="http://schemas.microsoft.com/office/drawing/2014/main" id="{855503D7-10FB-482A-A833-962B233030B9}"/>
              </a:ext>
            </a:extLst>
          </p:cNvPr>
          <p:cNvSpPr/>
          <p:nvPr/>
        </p:nvSpPr>
        <p:spPr bwMode="auto">
          <a:xfrm>
            <a:off x="557746" y="3563778"/>
            <a:ext cx="3737159" cy="259228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いっそのこと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もどろう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폭발: 8pt 15">
            <a:extLst>
              <a:ext uri="{FF2B5EF4-FFF2-40B4-BE49-F238E27FC236}">
                <a16:creationId xmlns:a16="http://schemas.microsoft.com/office/drawing/2014/main" id="{222F9A11-D7E4-4F55-96E8-386271EE57BB}"/>
              </a:ext>
            </a:extLst>
          </p:cNvPr>
          <p:cNvSpPr/>
          <p:nvPr/>
        </p:nvSpPr>
        <p:spPr bwMode="auto">
          <a:xfrm flipH="1">
            <a:off x="4869353" y="0"/>
            <a:ext cx="3737159" cy="279410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したがって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くるんじゃ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なかった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폭발: 8pt 16">
            <a:extLst>
              <a:ext uri="{FF2B5EF4-FFF2-40B4-BE49-F238E27FC236}">
                <a16:creationId xmlns:a16="http://schemas.microsoft.com/office/drawing/2014/main" id="{F2BC6263-D4A5-4ADF-AD6D-EFDE788D27C6}"/>
              </a:ext>
            </a:extLst>
          </p:cNvPr>
          <p:cNvSpPr/>
          <p:nvPr/>
        </p:nvSpPr>
        <p:spPr bwMode="auto">
          <a:xfrm>
            <a:off x="4818824" y="3939530"/>
            <a:ext cx="3208643" cy="221653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みんな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ころされる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일몰이(가) 표시된 사진&#10;&#10;자동 생성된 설명">
            <a:extLst>
              <a:ext uri="{FF2B5EF4-FFF2-40B4-BE49-F238E27FC236}">
                <a16:creationId xmlns:a16="http://schemas.microsoft.com/office/drawing/2014/main" id="{8DE875EE-8729-4EE2-B35A-81654CBB9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２しゅるいの　ひと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A8DBE-4F8B-413F-8AEF-934ED5907058}"/>
              </a:ext>
            </a:extLst>
          </p:cNvPr>
          <p:cNvSpPr txBox="1"/>
          <p:nvPr/>
        </p:nvSpPr>
        <p:spPr>
          <a:xfrm>
            <a:off x="4085499" y="6165304"/>
            <a:ext cx="499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みなくても　しんじる　ひと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77F5599D-E6B4-429A-9191-580B05718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06" y="1109004"/>
            <a:ext cx="2567603" cy="4941168"/>
          </a:xfrm>
          <a:prstGeom prst="rect">
            <a:avLst/>
          </a:prstGeom>
        </p:spPr>
      </p:pic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DD7E29D5-A747-45F1-ADBD-405FA0C8D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1" y="1488727"/>
            <a:ext cx="3084831" cy="4523324"/>
          </a:xfrm>
          <a:prstGeom prst="rect">
            <a:avLst/>
          </a:prstGeom>
        </p:spPr>
      </p:pic>
      <p:sp>
        <p:nvSpPr>
          <p:cNvPr id="28" name="말풍선: 타원형 27">
            <a:extLst>
              <a:ext uri="{FF2B5EF4-FFF2-40B4-BE49-F238E27FC236}">
                <a16:creationId xmlns:a16="http://schemas.microsoft.com/office/drawing/2014/main" id="{3F363569-C2D6-4F84-9230-543F2018C0F3}"/>
              </a:ext>
            </a:extLst>
          </p:cNvPr>
          <p:cNvSpPr/>
          <p:nvPr/>
        </p:nvSpPr>
        <p:spPr bwMode="auto">
          <a:xfrm>
            <a:off x="2987824" y="2716044"/>
            <a:ext cx="3756812" cy="1800200"/>
          </a:xfrm>
          <a:prstGeom prst="wedgeEllipseCallout">
            <a:avLst>
              <a:gd name="adj1" fmla="val 57299"/>
              <a:gd name="adj2" fmla="val -616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かみさまが　この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ちを　あなたがたに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あたえて　おられる　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ことを　しっています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39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62DAA46F-F5EC-466F-BE64-4E503015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6275" y="1666905"/>
            <a:ext cx="3195522" cy="468563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3823A1-13FC-4874-9F93-4E5AE9C17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124" y="1515079"/>
            <a:ext cx="2567603" cy="4941168"/>
          </a:xfrm>
          <a:prstGeom prst="rect">
            <a:avLst/>
          </a:prstGeom>
        </p:spPr>
      </p:pic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10BE6F8F-1CB6-4C79-8241-6FFC4A7D76FF}"/>
              </a:ext>
            </a:extLst>
          </p:cNvPr>
          <p:cNvSpPr/>
          <p:nvPr/>
        </p:nvSpPr>
        <p:spPr bwMode="auto">
          <a:xfrm>
            <a:off x="3661750" y="2777858"/>
            <a:ext cx="1872208" cy="1368152"/>
          </a:xfrm>
          <a:prstGeom prst="wedgeEllipseCallout">
            <a:avLst>
              <a:gd name="adj1" fmla="val -73430"/>
              <a:gd name="adj2" fmla="val -4391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こちらに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かくれて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그림 10" descr="실내이(가) 표시된 사진&#10;&#10;자동 생성된 설명">
            <a:extLst>
              <a:ext uri="{FF2B5EF4-FFF2-40B4-BE49-F238E27FC236}">
                <a16:creationId xmlns:a16="http://schemas.microsoft.com/office/drawing/2014/main" id="{BD6EDE76-50D9-438A-944D-11A6CB603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77" y="-87919"/>
            <a:ext cx="9194317" cy="6440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せいふくを　あじわって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しっていた　ラハブ</a:t>
            </a:r>
            <a:endParaRPr lang="en-US" altLang="ko-KR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5177850" y="6145237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せっこうを　かくした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6374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 animBg="1"/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일몰이(가) 표시된 사진&#10;&#10;자동 생성된 설명">
            <a:extLst>
              <a:ext uri="{FF2B5EF4-FFF2-40B4-BE49-F238E27FC236}">
                <a16:creationId xmlns:a16="http://schemas.microsoft.com/office/drawing/2014/main" id="{ADF3AFF2-3E27-49F5-B4CB-4F4CD5AC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せいふくを　あじわって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しっていた　ラハブ</a:t>
            </a:r>
            <a:endParaRPr lang="en-US" altLang="ko-KR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1003630" y="6145237"/>
            <a:ext cx="814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しゅが　あなたがたに　あたえらえている　ち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156B08FF-8F2D-44E3-A092-0CC92EA7C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499" y="2092363"/>
            <a:ext cx="2864366" cy="3924697"/>
          </a:xfrm>
          <a:prstGeom prst="rect">
            <a:avLst/>
          </a:prstGeom>
        </p:spPr>
      </p:pic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FD8D49ED-A248-424C-85EE-3365DCD8D2DF}"/>
              </a:ext>
            </a:extLst>
          </p:cNvPr>
          <p:cNvSpPr/>
          <p:nvPr/>
        </p:nvSpPr>
        <p:spPr bwMode="auto">
          <a:xfrm>
            <a:off x="3419872" y="3717032"/>
            <a:ext cx="4248472" cy="1728192"/>
          </a:xfrm>
          <a:prstGeom prst="wedgeEllipseCallout">
            <a:avLst>
              <a:gd name="adj1" fmla="val -72867"/>
              <a:gd name="adj2" fmla="val -415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かみさまが　この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ちを　あなたがたに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あたえて　おられる　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ことを　しっています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25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일몰이(가) 표시된 사진&#10;&#10;자동 생성된 설명">
            <a:extLst>
              <a:ext uri="{FF2B5EF4-FFF2-40B4-BE49-F238E27FC236}">
                <a16:creationId xmlns:a16="http://schemas.microsoft.com/office/drawing/2014/main" id="{ADF3AFF2-3E27-49F5-B4CB-4F4CD5AC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5" y="783432"/>
            <a:ext cx="801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せいふくを　あじわって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しっていた　ラハブ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126788" y="6145237"/>
            <a:ext cx="901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エジプト、こうかい、エモリの　せいぜつを　きいて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156B08FF-8F2D-44E3-A092-0CC92EA7C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61" y="2096591"/>
            <a:ext cx="2864366" cy="3924697"/>
          </a:xfrm>
          <a:prstGeom prst="rect">
            <a:avLst/>
          </a:prstGeom>
        </p:spPr>
      </p:pic>
      <p:pic>
        <p:nvPicPr>
          <p:cNvPr id="14" name="그림 13" descr="텍스트, 자연이(가) 표시된 사진&#10;&#10;자동 생성된 설명">
            <a:extLst>
              <a:ext uri="{FF2B5EF4-FFF2-40B4-BE49-F238E27FC236}">
                <a16:creationId xmlns:a16="http://schemas.microsoft.com/office/drawing/2014/main" id="{4BFA9A6F-C898-4427-8F96-7F38D353C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153">
            <a:off x="1569655" y="1841203"/>
            <a:ext cx="2361747" cy="2082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FD8D49ED-A248-424C-85EE-3365DCD8D2DF}"/>
              </a:ext>
            </a:extLst>
          </p:cNvPr>
          <p:cNvSpPr/>
          <p:nvPr/>
        </p:nvSpPr>
        <p:spPr bwMode="auto">
          <a:xfrm>
            <a:off x="3153181" y="3212976"/>
            <a:ext cx="3939099" cy="2558257"/>
          </a:xfrm>
          <a:prstGeom prst="wedgeEllipseCallout">
            <a:avLst>
              <a:gd name="adj1" fmla="val 54307"/>
              <a:gd name="adj2" fmla="val -214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エジプトと　こうかいと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エモリじんの　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ふたりの　おうを　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せいぜつ　したことを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ききました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장식, 다채로운이(가) 표시된 사진&#10;&#10;자동 생성된 설명">
            <a:extLst>
              <a:ext uri="{FF2B5EF4-FFF2-40B4-BE49-F238E27FC236}">
                <a16:creationId xmlns:a16="http://schemas.microsoft.com/office/drawing/2014/main" id="{0C7ADBDD-E429-458C-B702-466E5BEEA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33" y="3791183"/>
            <a:ext cx="2361748" cy="208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A8B6316B-0BC0-4086-936B-D0D2121EC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106">
            <a:off x="-183131" y="2387610"/>
            <a:ext cx="2334922" cy="2082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39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일몰이(가) 표시된 사진&#10;&#10;자동 생성된 설명">
            <a:extLst>
              <a:ext uri="{FF2B5EF4-FFF2-40B4-BE49-F238E27FC236}">
                <a16:creationId xmlns:a16="http://schemas.microsoft.com/office/drawing/2014/main" id="{ADF3AFF2-3E27-49F5-B4CB-4F4CD5AC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5" y="874586"/>
            <a:ext cx="801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せいふくを　あじわって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しっていた　ラハブ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1710555" y="6145237"/>
            <a:ext cx="7433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こころが　しなえて　ゆうきが　なくなった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156B08FF-8F2D-44E3-A092-0CC92EA7C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01" y="2084717"/>
            <a:ext cx="2864366" cy="3924697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B3E747A6-EE68-4F32-BB79-F32B50681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42" y="1682256"/>
            <a:ext cx="2551453" cy="2274644"/>
          </a:xfrm>
          <a:prstGeom prst="rect">
            <a:avLst/>
          </a:prstGeom>
        </p:spPr>
      </p:pic>
      <p:pic>
        <p:nvPicPr>
          <p:cNvPr id="17" name="그림 16" descr="텍스트, 여왕, 장난감, 인형이(가) 표시된 사진&#10;&#10;자동 생성된 설명">
            <a:extLst>
              <a:ext uri="{FF2B5EF4-FFF2-40B4-BE49-F238E27FC236}">
                <a16:creationId xmlns:a16="http://schemas.microsoft.com/office/drawing/2014/main" id="{DEF3F002-3D2C-4A4C-B9CD-D3B46161B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41" y="2427317"/>
            <a:ext cx="3852308" cy="3573016"/>
          </a:xfrm>
          <a:prstGeom prst="rect">
            <a:avLst/>
          </a:prstGeom>
        </p:spPr>
      </p:pic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FD8D49ED-A248-424C-85EE-3365DCD8D2DF}"/>
              </a:ext>
            </a:extLst>
          </p:cNvPr>
          <p:cNvSpPr/>
          <p:nvPr/>
        </p:nvSpPr>
        <p:spPr bwMode="auto">
          <a:xfrm>
            <a:off x="2483768" y="3886932"/>
            <a:ext cx="3600400" cy="2087551"/>
          </a:xfrm>
          <a:prstGeom prst="wedgeEllipseCallout">
            <a:avLst>
              <a:gd name="adj1" fmla="val -61523"/>
              <a:gd name="adj2" fmla="val -523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　じじつを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きいて　しどうしゃの　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こころは　しなえて　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ゆうきが　なくなって</a:t>
            </a:r>
            <a:endParaRPr kumimoji="0" lang="en-US" altLang="ja-JP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しまいました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00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하늘, 자연, 산이(가) 표시된 사진&#10;&#10;자동 생성된 설명">
            <a:extLst>
              <a:ext uri="{FF2B5EF4-FFF2-40B4-BE49-F238E27FC236}">
                <a16:creationId xmlns:a16="http://schemas.microsoft.com/office/drawing/2014/main" id="{0E9C4F7E-4219-4D5E-919A-8B5B3BEE4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5"/>
          <a:stretch/>
        </p:blipFill>
        <p:spPr>
          <a:xfrm>
            <a:off x="4164677" y="1765066"/>
            <a:ext cx="5005880" cy="3538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DF3AFF2-3E27-49F5-B4CB-4F4CD5AC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336" y="1554087"/>
            <a:ext cx="5261376" cy="4091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せいふくを　あじわって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　　しっていた　ラハブ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2191456" y="6145237"/>
            <a:ext cx="6952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てん、ちに　おいて　かみさま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CBF8D1CD-944F-4E88-B7D2-27BEA8CF4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2" y="2135678"/>
            <a:ext cx="2864366" cy="3924697"/>
          </a:xfrm>
          <a:prstGeom prst="rect">
            <a:avLst/>
          </a:prstGeom>
        </p:spPr>
      </p:pic>
      <p:sp>
        <p:nvSpPr>
          <p:cNvPr id="15" name="말풍선: 타원형 14">
            <a:extLst>
              <a:ext uri="{FF2B5EF4-FFF2-40B4-BE49-F238E27FC236}">
                <a16:creationId xmlns:a16="http://schemas.microsoft.com/office/drawing/2014/main" id="{EF1B0D08-4E6C-4523-AA43-2783BE7E265E}"/>
              </a:ext>
            </a:extLst>
          </p:cNvPr>
          <p:cNvSpPr/>
          <p:nvPr/>
        </p:nvSpPr>
        <p:spPr bwMode="auto">
          <a:xfrm>
            <a:off x="153790" y="4111016"/>
            <a:ext cx="3698130" cy="2087551"/>
          </a:xfrm>
          <a:prstGeom prst="wedgeEllipseCallout">
            <a:avLst>
              <a:gd name="adj1" fmla="val 67814"/>
              <a:gd name="adj2" fmla="val -576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</a:t>
            </a: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kumimoji="0" lang="ko-KR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6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</a:t>
            </a: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0" lang="ko-KR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0932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33130</TotalTime>
  <Words>525</Words>
  <Application>Microsoft Office PowerPoint</Application>
  <PresentationFormat>画面に合わせる (4:3)</PresentationFormat>
  <Paragraphs>142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맑은 고딕</vt:lpstr>
      <vt:lpstr>Arial</vt:lpstr>
      <vt:lpstr>HY울릉도B</vt:lpstr>
      <vt:lpstr>ＭＳ Ｐゴシック</vt:lpstr>
      <vt:lpstr>굴림</vt:lpstr>
      <vt:lpstr>HY중고딕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2304</cp:revision>
  <dcterms:created xsi:type="dcterms:W3CDTF">2008-03-21T01:39:31Z</dcterms:created>
  <dcterms:modified xsi:type="dcterms:W3CDTF">2022-01-28T10:31:36Z</dcterms:modified>
</cp:coreProperties>
</file>