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9" r:id="rId2"/>
    <p:sldId id="576" r:id="rId3"/>
    <p:sldId id="577" r:id="rId4"/>
    <p:sldId id="578" r:id="rId5"/>
    <p:sldId id="579" r:id="rId6"/>
    <p:sldId id="539" r:id="rId7"/>
    <p:sldId id="565" r:id="rId8"/>
    <p:sldId id="566" r:id="rId9"/>
    <p:sldId id="567" r:id="rId10"/>
    <p:sldId id="568" r:id="rId11"/>
    <p:sldId id="569" r:id="rId12"/>
    <p:sldId id="570" r:id="rId13"/>
    <p:sldId id="571" r:id="rId14"/>
    <p:sldId id="572" r:id="rId15"/>
    <p:sldId id="573" r:id="rId16"/>
    <p:sldId id="575" r:id="rId17"/>
    <p:sldId id="587" r:id="rId18"/>
  </p:sldIdLst>
  <p:sldSz cx="9144000" cy="6858000" type="screen4x3"/>
  <p:notesSz cx="7004050" cy="9290050"/>
  <p:embeddedFontLst>
    <p:embeddedFont>
      <p:font typeface="굴림" panose="020B0600000101010101" pitchFamily="34" charset="-127"/>
      <p:regular r:id="rId21"/>
    </p:embeddedFont>
    <p:embeddedFont>
      <p:font typeface="HY견고딕" panose="020B0600070205080204" charset="-127"/>
      <p:regular r:id="rId22"/>
    </p:embeddedFont>
    <p:embeddedFont>
      <p:font typeface="HY중고딕" panose="020B0600070205080204" charset="-127"/>
      <p:regular r:id="rId23"/>
    </p:embeddedFont>
    <p:embeddedFont>
      <p:font typeface="맑은 고딕" panose="020B0503020000020004" pitchFamily="34" charset="-127"/>
      <p:regular r:id="rId24"/>
      <p:bold r:id="rId25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576"/>
            <p14:sldId id="577"/>
            <p14:sldId id="578"/>
            <p14:sldId id="579"/>
            <p14:sldId id="539"/>
            <p14:sldId id="565"/>
            <p14:sldId id="566"/>
            <p14:sldId id="567"/>
            <p14:sldId id="568"/>
            <p14:sldId id="569"/>
            <p14:sldId id="570"/>
            <p14:sldId id="571"/>
            <p14:sldId id="572"/>
            <p14:sldId id="573"/>
            <p14:sldId id="575"/>
            <p14:sldId id="587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F75"/>
    <a:srgbClr val="FDF181"/>
    <a:srgbClr val="5E2E12"/>
    <a:srgbClr val="F79646"/>
    <a:srgbClr val="FFFF99"/>
    <a:srgbClr val="C2DCFF"/>
    <a:srgbClr val="D4D4D4"/>
    <a:srgbClr val="FFC1C0"/>
    <a:srgbClr val="B8D6FF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3" autoAdjust="0"/>
    <p:restoredTop sz="77465" autoAdjust="0"/>
  </p:normalViewPr>
  <p:slideViewPr>
    <p:cSldViewPr>
      <p:cViewPr varScale="1">
        <p:scale>
          <a:sx n="77" d="100"/>
          <a:sy n="77" d="100"/>
        </p:scale>
        <p:origin x="180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2022-02-04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2022-02-04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(</a:t>
            </a:r>
            <a:r>
              <a:rPr lang="ja-JP" altLang="en-US" dirty="0"/>
              <a:t>社</a:t>
            </a:r>
            <a:r>
              <a:rPr lang="en-US" altLang="ja-JP" dirty="0"/>
              <a:t>)</a:t>
            </a:r>
            <a:r>
              <a:rPr lang="ja-JP" altLang="en-US" dirty="0"/>
              <a:t>世界福音化伝道協会　</a:t>
            </a:r>
            <a:endParaRPr lang="en-US" altLang="ja-JP" dirty="0"/>
          </a:p>
          <a:p>
            <a:r>
              <a:rPr lang="ja-JP" altLang="en-US" dirty="0"/>
              <a:t>子どもの祈りの手帳</a:t>
            </a:r>
            <a:r>
              <a:rPr lang="en-US" altLang="ja-JP" dirty="0"/>
              <a:t>2022</a:t>
            </a:r>
            <a:r>
              <a:rPr lang="ja-JP" altLang="en-US" dirty="0"/>
              <a:t>年</a:t>
            </a:r>
            <a:r>
              <a:rPr lang="en-US" altLang="ja-JP" dirty="0"/>
              <a:t>2</a:t>
            </a:r>
            <a:r>
              <a:rPr lang="ja-JP" altLang="en-US" dirty="0"/>
              <a:t>月号より日曜版　</a:t>
            </a:r>
            <a:endParaRPr lang="en-US" altLang="ja-JP" dirty="0"/>
          </a:p>
          <a:p>
            <a:r>
              <a:rPr lang="ja-JP" altLang="en-US" dirty="0"/>
              <a:t>翻訳監修：</a:t>
            </a:r>
            <a:r>
              <a:rPr lang="en-US" altLang="ja-JP" dirty="0"/>
              <a:t>jcmessage.jp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33838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914539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559095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875597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819528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66883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967957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203744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956094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60194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136892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44605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957874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964136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173450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2022-02-04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2022-02-04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2022-02-04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2022-02-04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2022-02-04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2022-02-04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2022-02-04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2022-02-04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2022-02-04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2022-02-04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2022-02-04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2022-02-04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DC64DF9-811C-461A-8EB9-2C1E335AC0C1}"/>
              </a:ext>
            </a:extLst>
          </p:cNvPr>
          <p:cNvSpPr txBox="1"/>
          <p:nvPr/>
        </p:nvSpPr>
        <p:spPr>
          <a:xfrm>
            <a:off x="805292" y="4869160"/>
            <a:ext cx="64097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ペリシテを　あらかじめ　</a:t>
            </a:r>
            <a:endParaRPr kumimoji="0" lang="en-US" altLang="ja-JP" sz="3600" i="0" u="none" strike="noStrike" kern="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せいふくした　サムエル</a:t>
            </a:r>
            <a:endParaRPr kumimoji="0" lang="en-US" altLang="ko-KR" sz="3600" i="0" u="none" strike="noStrike" kern="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0" lang="en-US" altLang="ja-JP" sz="28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kumimoji="0" lang="ja-JP" altLang="en-US" sz="28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</a:t>
            </a:r>
            <a:r>
              <a:rPr kumimoji="0" lang="ko-KR" altLang="en-US" sz="28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en-US" altLang="ko-KR" sz="28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ja-JP" altLang="en-US" sz="28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</a:t>
            </a:r>
            <a:r>
              <a:rPr kumimoji="0" lang="en-US" altLang="ko-KR" sz="28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19</a:t>
            </a:r>
            <a:r>
              <a:rPr kumimoji="0" lang="ja-JP" altLang="en-US" sz="28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せつ</a:t>
            </a:r>
            <a:r>
              <a:rPr kumimoji="0" lang="en-US" altLang="ko-KR" sz="28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BDBBA05-0993-40F4-A309-07D57F0493AA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이등변 삼각형 2">
            <a:extLst>
              <a:ext uri="{FF2B5EF4-FFF2-40B4-BE49-F238E27FC236}">
                <a16:creationId xmlns:a16="http://schemas.microsoft.com/office/drawing/2014/main" id="{1CB6C830-CC6C-4F49-83EB-8C2628FDE30D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이등변 삼각형 11">
            <a:extLst>
              <a:ext uri="{FF2B5EF4-FFF2-40B4-BE49-F238E27FC236}">
                <a16:creationId xmlns:a16="http://schemas.microsoft.com/office/drawing/2014/main" id="{DDC58CA4-07C9-4883-8FB8-306A48E793B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38E38-1153-4B17-9BAB-26951F91EC50}"/>
              </a:ext>
            </a:extLst>
          </p:cNvPr>
          <p:cNvSpPr txBox="1"/>
          <p:nvPr/>
        </p:nvSpPr>
        <p:spPr>
          <a:xfrm>
            <a:off x="34920" y="24150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endParaRPr lang="ko-KR" altLang="en-US" sz="5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28ADA4A-9686-455D-8FF2-FCEE8FFC2349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701F65-9395-4E2E-9ECD-3C160C63F809}"/>
              </a:ext>
            </a:extLst>
          </p:cNvPr>
          <p:cNvSpPr txBox="1"/>
          <p:nvPr/>
        </p:nvSpPr>
        <p:spPr>
          <a:xfrm>
            <a:off x="1835696" y="547606"/>
            <a:ext cx="7107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2022</a:t>
            </a:r>
            <a:r>
              <a:rPr lang="ja-JP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ねん</a:t>
            </a:r>
            <a:r>
              <a:rPr lang="en-US" altLang="ko-K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がつ　がくいんふくいんか</a:t>
            </a:r>
            <a:endParaRPr lang="en-US" altLang="ko-KR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r"/>
            <a:r>
              <a:rPr lang="en-US" altLang="ko-K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lang="en-US" altLang="ko-K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lang="ko-KR" alt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  <a:endParaRPr lang="ko-KR" alt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  <p:bldP spid="3" grpId="0" animBg="1"/>
      <p:bldP spid="12" grpId="0" animBg="1"/>
      <p:bldP spid="4" grpId="0"/>
      <p:bldP spid="13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 descr="텍스트, 자연이(가) 표시된 사진&#10;&#10;자동 생성된 설명">
            <a:extLst>
              <a:ext uri="{FF2B5EF4-FFF2-40B4-BE49-F238E27FC236}">
                <a16:creationId xmlns:a16="http://schemas.microsoft.com/office/drawing/2014/main" id="{665CDAB5-50F0-47F4-AEC0-D68279AEA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87" y="1"/>
            <a:ext cx="9153088" cy="5806434"/>
          </a:xfrm>
          <a:prstGeom prst="rect">
            <a:avLst/>
          </a:prstGeom>
        </p:spPr>
      </p:pic>
      <p:pic>
        <p:nvPicPr>
          <p:cNvPr id="32" name="그림 31" descr="텍스트, 옅은이(가) 표시된 사진&#10;&#10;자동 생성된 설명">
            <a:extLst>
              <a:ext uri="{FF2B5EF4-FFF2-40B4-BE49-F238E27FC236}">
                <a16:creationId xmlns:a16="http://schemas.microsoft.com/office/drawing/2014/main" id="{EDFDC673-A701-4840-844D-D36A75CC3B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65" y="3081788"/>
            <a:ext cx="1208984" cy="831764"/>
          </a:xfrm>
          <a:prstGeom prst="rect">
            <a:avLst/>
          </a:prstGeom>
        </p:spPr>
      </p:pic>
      <p:pic>
        <p:nvPicPr>
          <p:cNvPr id="29" name="그림 28" descr="실내이(가) 표시된 사진&#10;&#10;자동 생성된 설명">
            <a:extLst>
              <a:ext uri="{FF2B5EF4-FFF2-40B4-BE49-F238E27FC236}">
                <a16:creationId xmlns:a16="http://schemas.microsoft.com/office/drawing/2014/main" id="{94FCAAEF-37DC-4626-A3E6-53F89FA889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1829"/>
            <a:ext cx="9144000" cy="34838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047727" y="1034569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サムエルは　あらかじめ　せいふくしました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1505369" y="5719565"/>
            <a:ext cx="7596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2)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ペリシテとの　せんそうで　けいやくの　はこが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うばわれる　じけんが　おこりました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674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48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26" name="폭발: 8pt 25">
            <a:extLst>
              <a:ext uri="{FF2B5EF4-FFF2-40B4-BE49-F238E27FC236}">
                <a16:creationId xmlns:a16="http://schemas.microsoft.com/office/drawing/2014/main" id="{0D5EDD78-A021-4FE0-AD75-E3B8159FE668}"/>
              </a:ext>
            </a:extLst>
          </p:cNvPr>
          <p:cNvSpPr/>
          <p:nvPr/>
        </p:nvSpPr>
        <p:spPr bwMode="auto">
          <a:xfrm>
            <a:off x="5105923" y="1121678"/>
            <a:ext cx="3843468" cy="3379285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ペリシテの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へいしよ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おそれず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ふるいたて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0" name="폭발: 8pt 29">
            <a:extLst>
              <a:ext uri="{FF2B5EF4-FFF2-40B4-BE49-F238E27FC236}">
                <a16:creationId xmlns:a16="http://schemas.microsoft.com/office/drawing/2014/main" id="{DE42AF11-E68D-4D6C-8034-7DACC7F4C177}"/>
              </a:ext>
            </a:extLst>
          </p:cNvPr>
          <p:cNvSpPr/>
          <p:nvPr/>
        </p:nvSpPr>
        <p:spPr bwMode="auto">
          <a:xfrm>
            <a:off x="467544" y="3255687"/>
            <a:ext cx="3109754" cy="2490552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けいやくの　はこを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うばおう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A91A3A99-05E1-4623-9100-D51FE86599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319" y="1253379"/>
            <a:ext cx="6387816" cy="231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텍스트, 하늘, 실외이(가) 표시된 사진&#10;&#10;자동 생성된 설명">
            <a:extLst>
              <a:ext uri="{FF2B5EF4-FFF2-40B4-BE49-F238E27FC236}">
                <a16:creationId xmlns:a16="http://schemas.microsoft.com/office/drawing/2014/main" id="{A1147529-DAD3-41FA-A872-5BD4AEE32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032"/>
            <a:ext cx="9144000" cy="50131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205372" y="911824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サムエルは　あらかじめ　せいふくしました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326443" y="5905712"/>
            <a:ext cx="8491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ペリシテから　けいやくの　はこが　もどってきました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985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48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10" name="그림 9" descr="텍스트, 옅은이(가) 표시된 사진&#10;&#10;자동 생성된 설명">
            <a:extLst>
              <a:ext uri="{FF2B5EF4-FFF2-40B4-BE49-F238E27FC236}">
                <a16:creationId xmlns:a16="http://schemas.microsoft.com/office/drawing/2014/main" id="{ED195254-6E55-498B-863D-96036D239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00399"/>
            <a:ext cx="2053496" cy="141277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6D26E32-72D0-473E-924F-7241421F4B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784" y="2636094"/>
            <a:ext cx="9576048" cy="175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1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 descr="텍스트, 지도, 자연이(가) 표시된 사진&#10;&#10;자동 생성된 설명">
            <a:extLst>
              <a:ext uri="{FF2B5EF4-FFF2-40B4-BE49-F238E27FC236}">
                <a16:creationId xmlns:a16="http://schemas.microsoft.com/office/drawing/2014/main" id="{108172EC-3BB7-4C87-9091-A2809D197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39088"/>
          </a:xfrm>
          <a:prstGeom prst="rect">
            <a:avLst/>
          </a:prstGeom>
        </p:spPr>
      </p:pic>
      <p:pic>
        <p:nvPicPr>
          <p:cNvPr id="10" name="그림 9" descr="텍스트이(가) 표시된 사진&#10;&#10;자동 생성된 설명">
            <a:extLst>
              <a:ext uri="{FF2B5EF4-FFF2-40B4-BE49-F238E27FC236}">
                <a16:creationId xmlns:a16="http://schemas.microsoft.com/office/drawing/2014/main" id="{43000988-F49C-4FBC-8B5A-31ED92127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75085"/>
            <a:ext cx="3427963" cy="4126123"/>
          </a:xfrm>
          <a:prstGeom prst="rect">
            <a:avLst/>
          </a:prstGeom>
        </p:spPr>
      </p:pic>
      <p:pic>
        <p:nvPicPr>
          <p:cNvPr id="8" name="그림 7" descr="실내이(가) 표시된 사진&#10;&#10;자동 생성된 설명">
            <a:extLst>
              <a:ext uri="{FF2B5EF4-FFF2-40B4-BE49-F238E27FC236}">
                <a16:creationId xmlns:a16="http://schemas.microsoft.com/office/drawing/2014/main" id="{76D2F8C6-111E-41A7-BDDE-EB89DC49B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84" y="1075330"/>
            <a:ext cx="9289168" cy="4702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451534" y="826524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サムエルは　あらかじめ　せいふくしました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1445806" y="5909262"/>
            <a:ext cx="7596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サムエルは　ミツパうんどうを　はじめました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806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48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19" name="말풍선: 타원형 18">
            <a:extLst>
              <a:ext uri="{FF2B5EF4-FFF2-40B4-BE49-F238E27FC236}">
                <a16:creationId xmlns:a16="http://schemas.microsoft.com/office/drawing/2014/main" id="{F045E99C-DEC3-4F5F-8763-C03FCFF4B3F8}"/>
              </a:ext>
            </a:extLst>
          </p:cNvPr>
          <p:cNvSpPr/>
          <p:nvPr/>
        </p:nvSpPr>
        <p:spPr bwMode="auto">
          <a:xfrm>
            <a:off x="3536464" y="2018794"/>
            <a:ext cx="2547704" cy="1626230"/>
          </a:xfrm>
          <a:prstGeom prst="wedgeEllipseCallout">
            <a:avLst>
              <a:gd name="adj1" fmla="val -61429"/>
              <a:gd name="adj2" fmla="val -4498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ミツパに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あつまり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なさい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0060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 descr="텍스트, 지도, 자연이(가) 표시된 사진&#10;&#10;자동 생성된 설명">
            <a:extLst>
              <a:ext uri="{FF2B5EF4-FFF2-40B4-BE49-F238E27FC236}">
                <a16:creationId xmlns:a16="http://schemas.microsoft.com/office/drawing/2014/main" id="{108172EC-3BB7-4C87-9091-A2809D197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3908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3000988-F49C-4FBC-8B5A-31ED921271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44904" y="936433"/>
            <a:ext cx="3239063" cy="4468344"/>
          </a:xfrm>
          <a:prstGeom prst="rect">
            <a:avLst/>
          </a:prstGeom>
        </p:spPr>
      </p:pic>
      <p:pic>
        <p:nvPicPr>
          <p:cNvPr id="8" name="그림 7" descr="실내이(가) 표시된 사진&#10;&#10;자동 생성된 설명">
            <a:extLst>
              <a:ext uri="{FF2B5EF4-FFF2-40B4-BE49-F238E27FC236}">
                <a16:creationId xmlns:a16="http://schemas.microsoft.com/office/drawing/2014/main" id="{76D2F8C6-111E-41A7-BDDE-EB89DC49B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18" y="1070677"/>
            <a:ext cx="9209434" cy="4702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420032" y="846034"/>
            <a:ext cx="7560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サムエルには　３つの　ぎょうせきが　あります</a:t>
            </a:r>
            <a:endParaRPr kumimoji="1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356225" y="5984609"/>
            <a:ext cx="8706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たみが　ぐうぞうを　すてるように　しました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55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48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2" name="폭발: 8pt 1">
            <a:extLst>
              <a:ext uri="{FF2B5EF4-FFF2-40B4-BE49-F238E27FC236}">
                <a16:creationId xmlns:a16="http://schemas.microsoft.com/office/drawing/2014/main" id="{A07D5400-6BA6-4822-8BCA-84C2177CCDE4}"/>
              </a:ext>
            </a:extLst>
          </p:cNvPr>
          <p:cNvSpPr/>
          <p:nvPr/>
        </p:nvSpPr>
        <p:spPr bwMode="auto">
          <a:xfrm>
            <a:off x="2981861" y="1316198"/>
            <a:ext cx="5494401" cy="4345074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いほうの　かみがみと　　アシュタロテの　ぐうぞうを　すてて　かみさまの　まえに　でてきなさい</a:t>
            </a: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2006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 animBg="1"/>
      <p:bldP spid="13" grpId="0" animBg="1"/>
      <p:bldP spid="21" grpId="0" animBg="1"/>
      <p:bldP spid="22" grpId="0" animBg="1"/>
      <p:bldP spid="23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 descr="텍스트, 지도, 자연이(가) 표시된 사진&#10;&#10;자동 생성된 설명">
            <a:extLst>
              <a:ext uri="{FF2B5EF4-FFF2-40B4-BE49-F238E27FC236}">
                <a16:creationId xmlns:a16="http://schemas.microsoft.com/office/drawing/2014/main" id="{108172EC-3BB7-4C87-9091-A2809D197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39088"/>
          </a:xfrm>
          <a:prstGeom prst="rect">
            <a:avLst/>
          </a:prstGeom>
        </p:spPr>
      </p:pic>
      <p:pic>
        <p:nvPicPr>
          <p:cNvPr id="10" name="그림 9" descr="텍스트이(가) 표시된 사진&#10;&#10;자동 생성된 설명">
            <a:extLst>
              <a:ext uri="{FF2B5EF4-FFF2-40B4-BE49-F238E27FC236}">
                <a16:creationId xmlns:a16="http://schemas.microsoft.com/office/drawing/2014/main" id="{43000988-F49C-4FBC-8B5A-31ED92127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04" y="1478294"/>
            <a:ext cx="3427963" cy="41261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479059" y="848635"/>
            <a:ext cx="7560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サムエルには　３つの　ぎょうせきが　あります</a:t>
            </a:r>
            <a:endParaRPr kumimoji="1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1731087" y="5775040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サムエルが　おさめている　とき　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せんそうが　なくなりました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599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48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3" name="그림 2" descr="텍스트, 인형이(가) 표시된 사진&#10;&#10;자동 생성된 설명">
            <a:extLst>
              <a:ext uri="{FF2B5EF4-FFF2-40B4-BE49-F238E27FC236}">
                <a16:creationId xmlns:a16="http://schemas.microsoft.com/office/drawing/2014/main" id="{F94D8028-27D8-4AC2-82ED-E09414C2AF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069" y="1986511"/>
            <a:ext cx="4212322" cy="24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2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 descr="텍스트, 지도, 자연이(가) 표시된 사진&#10;&#10;자동 생성된 설명">
            <a:extLst>
              <a:ext uri="{FF2B5EF4-FFF2-40B4-BE49-F238E27FC236}">
                <a16:creationId xmlns:a16="http://schemas.microsoft.com/office/drawing/2014/main" id="{108172EC-3BB7-4C87-9091-A2809D197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3908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3000988-F49C-4FBC-8B5A-31ED92127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7093" y="1352649"/>
            <a:ext cx="3427963" cy="40675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292651" y="898930"/>
            <a:ext cx="7704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サムエルには　３つの　ぎょうせきが　あります</a:t>
            </a:r>
            <a:endParaRPr kumimoji="1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252666" y="5956260"/>
            <a:ext cx="8804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ダビデに　あぶらを　そそいで　おうとして　たてました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67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48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4C8B109D-2E19-4AA9-A865-BBF34EB9FE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458" y="2877392"/>
            <a:ext cx="1665946" cy="2708920"/>
          </a:xfrm>
          <a:prstGeom prst="rect">
            <a:avLst/>
          </a:prstGeom>
        </p:spPr>
      </p:pic>
      <p:pic>
        <p:nvPicPr>
          <p:cNvPr id="5" name="그림 4" descr="흐림이(가) 표시된 사진&#10;&#10;자동 생성된 설명">
            <a:extLst>
              <a:ext uri="{FF2B5EF4-FFF2-40B4-BE49-F238E27FC236}">
                <a16:creationId xmlns:a16="http://schemas.microsoft.com/office/drawing/2014/main" id="{42CEA1A4-C913-422D-9935-867FD49A66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18912"/>
            <a:ext cx="7169856" cy="4386439"/>
          </a:xfrm>
          <a:prstGeom prst="rect">
            <a:avLst/>
          </a:prstGeom>
        </p:spPr>
      </p:pic>
      <p:sp>
        <p:nvSpPr>
          <p:cNvPr id="6" name="폭발: 14pt 5">
            <a:extLst>
              <a:ext uri="{FF2B5EF4-FFF2-40B4-BE49-F238E27FC236}">
                <a16:creationId xmlns:a16="http://schemas.microsoft.com/office/drawing/2014/main" id="{6DD87F9B-3EC0-4FEA-A916-EA493A03765C}"/>
              </a:ext>
            </a:extLst>
          </p:cNvPr>
          <p:cNvSpPr/>
          <p:nvPr/>
        </p:nvSpPr>
        <p:spPr bwMode="auto">
          <a:xfrm>
            <a:off x="4770709" y="1199873"/>
            <a:ext cx="5016171" cy="3423645"/>
          </a:xfrm>
          <a:prstGeom prst="irregularSeal2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さあ、このものに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あぶらを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そそげ。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このものが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それだ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583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928EDA1A-4AFB-49E4-B6B8-C6484084A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89734"/>
            <a:ext cx="9143999" cy="55556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2411761" y="758848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すべてが　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CVDIP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　つながります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671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けつろん</a:t>
            </a:r>
            <a:endParaRPr lang="ko-KR" altLang="en-US" sz="48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14" name="그림 13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94A15BFE-521E-4950-8817-3FAB016C29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9" y="2867782"/>
            <a:ext cx="3375701" cy="3600747"/>
          </a:xfrm>
          <a:prstGeom prst="rect">
            <a:avLst/>
          </a:prstGeom>
        </p:spPr>
      </p:pic>
      <p:sp>
        <p:nvSpPr>
          <p:cNvPr id="3" name="설명선: 굽은 선 2">
            <a:extLst>
              <a:ext uri="{FF2B5EF4-FFF2-40B4-BE49-F238E27FC236}">
                <a16:creationId xmlns:a16="http://schemas.microsoft.com/office/drawing/2014/main" id="{152306CA-F658-473C-8E31-C6E7939406FA}"/>
              </a:ext>
            </a:extLst>
          </p:cNvPr>
          <p:cNvSpPr/>
          <p:nvPr/>
        </p:nvSpPr>
        <p:spPr bwMode="auto">
          <a:xfrm>
            <a:off x="2483768" y="1807713"/>
            <a:ext cx="1933064" cy="1000432"/>
          </a:xfrm>
          <a:prstGeom prst="borderCallout2">
            <a:avLst>
              <a:gd name="adj1" fmla="val 49270"/>
              <a:gd name="adj2" fmla="val 488"/>
              <a:gd name="adj3" fmla="val 49270"/>
              <a:gd name="adj4" fmla="val -16203"/>
              <a:gd name="adj5" fmla="val 105865"/>
              <a:gd name="adj6" fmla="val -27168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こきゅう</a:t>
            </a:r>
            <a:endParaRPr kumimoji="0" lang="en-US" altLang="ja-JP" sz="32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5" name="설명선: 굽은 선 14">
            <a:extLst>
              <a:ext uri="{FF2B5EF4-FFF2-40B4-BE49-F238E27FC236}">
                <a16:creationId xmlns:a16="http://schemas.microsoft.com/office/drawing/2014/main" id="{E92D2DD9-DA51-4B26-9641-41C87CFA57CB}"/>
              </a:ext>
            </a:extLst>
          </p:cNvPr>
          <p:cNvSpPr/>
          <p:nvPr/>
        </p:nvSpPr>
        <p:spPr bwMode="auto">
          <a:xfrm>
            <a:off x="2915816" y="3140448"/>
            <a:ext cx="1933064" cy="577103"/>
          </a:xfrm>
          <a:prstGeom prst="borderCallout2">
            <a:avLst>
              <a:gd name="adj1" fmla="val 49270"/>
              <a:gd name="adj2" fmla="val 488"/>
              <a:gd name="adj3" fmla="val 49270"/>
              <a:gd name="adj4" fmla="val -16203"/>
              <a:gd name="adj5" fmla="val 50135"/>
              <a:gd name="adj6" fmla="val -30882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メモ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6" name="설명선: 굽은 선 15">
            <a:extLst>
              <a:ext uri="{FF2B5EF4-FFF2-40B4-BE49-F238E27FC236}">
                <a16:creationId xmlns:a16="http://schemas.microsoft.com/office/drawing/2014/main" id="{5933F86E-32EC-4FB6-96B4-8C3C4FCA208F}"/>
              </a:ext>
            </a:extLst>
          </p:cNvPr>
          <p:cNvSpPr/>
          <p:nvPr/>
        </p:nvSpPr>
        <p:spPr bwMode="auto">
          <a:xfrm>
            <a:off x="3059832" y="4110671"/>
            <a:ext cx="1933064" cy="1060070"/>
          </a:xfrm>
          <a:prstGeom prst="borderCallout2">
            <a:avLst>
              <a:gd name="adj1" fmla="val 49270"/>
              <a:gd name="adj2" fmla="val 488"/>
              <a:gd name="adj3" fmla="val 49270"/>
              <a:gd name="adj4" fmla="val -16203"/>
              <a:gd name="adj5" fmla="val 14308"/>
              <a:gd name="adj6" fmla="val -37382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みらい</a:t>
            </a:r>
            <a:endParaRPr kumimoji="0" lang="en-US" altLang="ja-JP" sz="32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かくてい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화살표: 오각형 6">
            <a:extLst>
              <a:ext uri="{FF2B5EF4-FFF2-40B4-BE49-F238E27FC236}">
                <a16:creationId xmlns:a16="http://schemas.microsoft.com/office/drawing/2014/main" id="{C0FB1B31-27D2-4735-8628-22F9C1CF1420}"/>
              </a:ext>
            </a:extLst>
          </p:cNvPr>
          <p:cNvSpPr/>
          <p:nvPr/>
        </p:nvSpPr>
        <p:spPr bwMode="auto">
          <a:xfrm flipH="1">
            <a:off x="6526376" y="1916832"/>
            <a:ext cx="2649200" cy="685678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kern="0" dirty="0">
                <a:latin typeface="HY견고딕" panose="02030600000101010101" pitchFamily="18" charset="-127"/>
                <a:ea typeface="HY견고딕" panose="02030600000101010101" pitchFamily="18" charset="-127"/>
              </a:rPr>
              <a:t>Covenant</a:t>
            </a:r>
            <a:endParaRPr kumimoji="0" lang="ko-KR" altLang="en-US" sz="2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" name="화살표: 오각형 16">
            <a:extLst>
              <a:ext uri="{FF2B5EF4-FFF2-40B4-BE49-F238E27FC236}">
                <a16:creationId xmlns:a16="http://schemas.microsoft.com/office/drawing/2014/main" id="{2875C916-4B79-42CE-A650-D3929890BC83}"/>
              </a:ext>
            </a:extLst>
          </p:cNvPr>
          <p:cNvSpPr/>
          <p:nvPr/>
        </p:nvSpPr>
        <p:spPr bwMode="auto">
          <a:xfrm flipH="1">
            <a:off x="6526376" y="2846647"/>
            <a:ext cx="2649200" cy="685678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kern="0" dirty="0">
                <a:latin typeface="HY견고딕" panose="02030600000101010101" pitchFamily="18" charset="-127"/>
                <a:ea typeface="HY견고딕" panose="02030600000101010101" pitchFamily="18" charset="-127"/>
              </a:rPr>
              <a:t>Vision</a:t>
            </a:r>
            <a:endParaRPr kumimoji="0" lang="ko-KR" altLang="en-US" sz="2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화살표: 오각형 17">
            <a:extLst>
              <a:ext uri="{FF2B5EF4-FFF2-40B4-BE49-F238E27FC236}">
                <a16:creationId xmlns:a16="http://schemas.microsoft.com/office/drawing/2014/main" id="{D17343E8-E480-4957-AD65-BFDD92C62257}"/>
              </a:ext>
            </a:extLst>
          </p:cNvPr>
          <p:cNvSpPr/>
          <p:nvPr/>
        </p:nvSpPr>
        <p:spPr bwMode="auto">
          <a:xfrm flipH="1">
            <a:off x="6516216" y="3776462"/>
            <a:ext cx="2649200" cy="685678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kern="0" dirty="0">
                <a:latin typeface="HY견고딕" panose="02030600000101010101" pitchFamily="18" charset="-127"/>
                <a:ea typeface="HY견고딕" panose="02030600000101010101" pitchFamily="18" charset="-127"/>
              </a:rPr>
              <a:t>Dream</a:t>
            </a:r>
            <a:endParaRPr kumimoji="0" lang="ko-KR" altLang="en-US" sz="2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9" name="화살표: 오각형 18">
            <a:extLst>
              <a:ext uri="{FF2B5EF4-FFF2-40B4-BE49-F238E27FC236}">
                <a16:creationId xmlns:a16="http://schemas.microsoft.com/office/drawing/2014/main" id="{6D08BF2C-6B7D-4850-836E-6C27CACBEE03}"/>
              </a:ext>
            </a:extLst>
          </p:cNvPr>
          <p:cNvSpPr/>
          <p:nvPr/>
        </p:nvSpPr>
        <p:spPr bwMode="auto">
          <a:xfrm flipH="1">
            <a:off x="6505507" y="4709474"/>
            <a:ext cx="2649200" cy="685678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kern="0" dirty="0">
                <a:latin typeface="HY견고딕" panose="02030600000101010101" pitchFamily="18" charset="-127"/>
                <a:ea typeface="HY견고딕" panose="02030600000101010101" pitchFamily="18" charset="-127"/>
              </a:rPr>
              <a:t>Image</a:t>
            </a:r>
            <a:endParaRPr kumimoji="0" lang="ko-KR" altLang="en-US" sz="2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0" name="화살표: 오각형 19">
            <a:extLst>
              <a:ext uri="{FF2B5EF4-FFF2-40B4-BE49-F238E27FC236}">
                <a16:creationId xmlns:a16="http://schemas.microsoft.com/office/drawing/2014/main" id="{05D8F7BE-319C-4871-AA08-F78EAF9F1C21}"/>
              </a:ext>
            </a:extLst>
          </p:cNvPr>
          <p:cNvSpPr/>
          <p:nvPr/>
        </p:nvSpPr>
        <p:spPr bwMode="auto">
          <a:xfrm flipH="1">
            <a:off x="6505507" y="5639840"/>
            <a:ext cx="2649200" cy="685678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kern="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Practis</a:t>
            </a:r>
            <a:endParaRPr kumimoji="0" lang="ko-KR" altLang="en-US" sz="2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50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21" grpId="0" animBg="1"/>
      <p:bldP spid="22" grpId="0" animBg="1"/>
      <p:bldP spid="23" grpId="0"/>
      <p:bldP spid="3" grpId="0" animBg="1"/>
      <p:bldP spid="15" grpId="0" animBg="1"/>
      <p:bldP spid="16" grpId="0" animBg="1"/>
      <p:bldP spid="7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2167155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サムエルは　かみさまと　ともに　いる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おくぎを　あじわって　ペリシテを　あらかじめ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せいふくする　こたえを　あじわいました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35011" y="3913156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みことばの　しゅだいを　いのりぶんで　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かいて　こえを　だして　よんで　こころに　とどめよう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282578" y="546197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403649" y="758848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せいふくする　レムナント</a:t>
            </a:r>
            <a:r>
              <a:rPr lang="ko-KR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3200" spc="-15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lang="ja-JP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おぼえること　３つ　</a:t>
            </a:r>
            <a:endParaRPr lang="en-US" altLang="ja-JP" sz="3200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484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54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그림 5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67A2FF38-03E4-4AE3-8F4C-075F53CAB0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29" y="2080553"/>
            <a:ext cx="1352893" cy="2397965"/>
          </a:xfrm>
          <a:prstGeom prst="rect">
            <a:avLst/>
          </a:prstGeom>
        </p:spPr>
      </p:pic>
      <p:pic>
        <p:nvPicPr>
          <p:cNvPr id="8" name="그림 7" descr="텍스트, 장난감, 인형, 벡터그래픽이(가) 표시된 사진&#10;&#10;자동 생성된 설명">
            <a:extLst>
              <a:ext uri="{FF2B5EF4-FFF2-40B4-BE49-F238E27FC236}">
                <a16:creationId xmlns:a16="http://schemas.microsoft.com/office/drawing/2014/main" id="{B0288465-9A49-49F0-B0F2-9FD872785E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43" y="4271473"/>
            <a:ext cx="2596934" cy="2283578"/>
          </a:xfrm>
          <a:prstGeom prst="rect">
            <a:avLst/>
          </a:prstGeom>
        </p:spPr>
      </p:pic>
      <p:sp>
        <p:nvSpPr>
          <p:cNvPr id="18" name="설명선: 굽은 선 17">
            <a:extLst>
              <a:ext uri="{FF2B5EF4-FFF2-40B4-BE49-F238E27FC236}">
                <a16:creationId xmlns:a16="http://schemas.microsoft.com/office/drawing/2014/main" id="{F008FEF7-9AC8-4C7C-8401-05E8B6EC44BE}"/>
              </a:ext>
            </a:extLst>
          </p:cNvPr>
          <p:cNvSpPr/>
          <p:nvPr/>
        </p:nvSpPr>
        <p:spPr bwMode="auto">
          <a:xfrm>
            <a:off x="432380" y="4635086"/>
            <a:ext cx="1933064" cy="1053115"/>
          </a:xfrm>
          <a:prstGeom prst="borderCallout2">
            <a:avLst>
              <a:gd name="adj1" fmla="val 3740"/>
              <a:gd name="adj2" fmla="val 53228"/>
              <a:gd name="adj3" fmla="val -69110"/>
              <a:gd name="adj4" fmla="val 53936"/>
              <a:gd name="adj5" fmla="val -146574"/>
              <a:gd name="adj6" fmla="val 9002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こきゅう</a:t>
            </a:r>
            <a:endParaRPr kumimoji="0" lang="en-US" altLang="ja-JP" sz="32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9" name="설명선: 굽은 선 18">
            <a:extLst>
              <a:ext uri="{FF2B5EF4-FFF2-40B4-BE49-F238E27FC236}">
                <a16:creationId xmlns:a16="http://schemas.microsoft.com/office/drawing/2014/main" id="{667E894E-D9DC-4231-9A9E-525536C2753F}"/>
              </a:ext>
            </a:extLst>
          </p:cNvPr>
          <p:cNvSpPr/>
          <p:nvPr/>
        </p:nvSpPr>
        <p:spPr bwMode="auto">
          <a:xfrm>
            <a:off x="4217537" y="2554281"/>
            <a:ext cx="1933064" cy="577103"/>
          </a:xfrm>
          <a:prstGeom prst="borderCallout2">
            <a:avLst>
              <a:gd name="adj1" fmla="val 47449"/>
              <a:gd name="adj2" fmla="val 100532"/>
              <a:gd name="adj3" fmla="val 49271"/>
              <a:gd name="adj4" fmla="val 120813"/>
              <a:gd name="adj5" fmla="val 75633"/>
              <a:gd name="adj6" fmla="val 152894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メモ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0" name="설명선: 굽은 선 19">
            <a:extLst>
              <a:ext uri="{FF2B5EF4-FFF2-40B4-BE49-F238E27FC236}">
                <a16:creationId xmlns:a16="http://schemas.microsoft.com/office/drawing/2014/main" id="{9A9DCB03-E2DB-452D-A2FC-C23665458879}"/>
              </a:ext>
            </a:extLst>
          </p:cNvPr>
          <p:cNvSpPr/>
          <p:nvPr/>
        </p:nvSpPr>
        <p:spPr bwMode="auto">
          <a:xfrm>
            <a:off x="6712982" y="4733077"/>
            <a:ext cx="1933064" cy="975015"/>
          </a:xfrm>
          <a:prstGeom prst="borderCallout2">
            <a:avLst>
              <a:gd name="adj1" fmla="val 49270"/>
              <a:gd name="adj2" fmla="val 488"/>
              <a:gd name="adj3" fmla="val 49270"/>
              <a:gd name="adj4" fmla="val -16203"/>
              <a:gd name="adj5" fmla="val 96263"/>
              <a:gd name="adj6" fmla="val -45142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みらい</a:t>
            </a:r>
            <a:endParaRPr kumimoji="0" lang="en-US" altLang="ja-JP" sz="32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かくてい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5" name="그림 4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320984C6-0933-4608-9579-1DAED5DA3C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952" y="1730374"/>
            <a:ext cx="1245164" cy="22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98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21" grpId="0" animBg="1"/>
      <p:bldP spid="22" grpId="0" animBg="1"/>
      <p:bldP spid="23" grpId="0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403649" y="758848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せいふくする　レムナント</a:t>
            </a:r>
            <a:r>
              <a:rPr lang="ko-KR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3200" spc="-15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lang="ja-JP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おぼえること　３つ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599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48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그림 5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67A2FF38-03E4-4AE3-8F4C-075F53CAB0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68" y="2838165"/>
            <a:ext cx="2088232" cy="3701333"/>
          </a:xfrm>
          <a:prstGeom prst="rect">
            <a:avLst/>
          </a:prstGeom>
        </p:spPr>
      </p:pic>
      <p:sp>
        <p:nvSpPr>
          <p:cNvPr id="18" name="설명선: 굽은 선 17">
            <a:extLst>
              <a:ext uri="{FF2B5EF4-FFF2-40B4-BE49-F238E27FC236}">
                <a16:creationId xmlns:a16="http://schemas.microsoft.com/office/drawing/2014/main" id="{F008FEF7-9AC8-4C7C-8401-05E8B6EC44BE}"/>
              </a:ext>
            </a:extLst>
          </p:cNvPr>
          <p:cNvSpPr/>
          <p:nvPr/>
        </p:nvSpPr>
        <p:spPr bwMode="auto">
          <a:xfrm>
            <a:off x="1594948" y="1414593"/>
            <a:ext cx="1933064" cy="963576"/>
          </a:xfrm>
          <a:prstGeom prst="borderCallout2">
            <a:avLst>
              <a:gd name="adj1" fmla="val 100265"/>
              <a:gd name="adj2" fmla="val 51053"/>
              <a:gd name="adj3" fmla="val 178577"/>
              <a:gd name="adj4" fmla="val 45780"/>
              <a:gd name="adj5" fmla="val 142291"/>
              <a:gd name="adj6" fmla="val 47865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</a:rPr>
              <a:t>こきゅう</a:t>
            </a:r>
            <a:endParaRPr kumimoji="0" lang="en-US" altLang="ja-JP" sz="3200" kern="0" dirty="0">
              <a:latin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</a:rPr>
              <a:t>いのり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" name="순서도: 자기 디스크 1">
            <a:extLst>
              <a:ext uri="{FF2B5EF4-FFF2-40B4-BE49-F238E27FC236}">
                <a16:creationId xmlns:a16="http://schemas.microsoft.com/office/drawing/2014/main" id="{1C268BF9-FA51-4BD3-AEBD-4EB23202B8B6}"/>
              </a:ext>
            </a:extLst>
          </p:cNvPr>
          <p:cNvSpPr/>
          <p:nvPr/>
        </p:nvSpPr>
        <p:spPr bwMode="auto">
          <a:xfrm>
            <a:off x="5008522" y="5013176"/>
            <a:ext cx="2711476" cy="137790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じだい</a:t>
            </a:r>
            <a:endParaRPr kumimoji="0" lang="ko-KR" altLang="en-US" sz="3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5" name="순서도: 자기 디스크 14">
            <a:extLst>
              <a:ext uri="{FF2B5EF4-FFF2-40B4-BE49-F238E27FC236}">
                <a16:creationId xmlns:a16="http://schemas.microsoft.com/office/drawing/2014/main" id="{44D45472-D5D2-4201-A1E5-0D98666F9DB7}"/>
              </a:ext>
            </a:extLst>
          </p:cNvPr>
          <p:cNvSpPr/>
          <p:nvPr/>
        </p:nvSpPr>
        <p:spPr bwMode="auto">
          <a:xfrm>
            <a:off x="5009418" y="3821959"/>
            <a:ext cx="2711476" cy="137790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セッティング</a:t>
            </a:r>
            <a:endParaRPr kumimoji="0" lang="ko-KR" altLang="en-US" sz="3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6" name="순서도: 자기 디스크 15">
            <a:extLst>
              <a:ext uri="{FF2B5EF4-FFF2-40B4-BE49-F238E27FC236}">
                <a16:creationId xmlns:a16="http://schemas.microsoft.com/office/drawing/2014/main" id="{0910BD1B-6770-4B34-8D1F-024F6ABAE0C0}"/>
              </a:ext>
            </a:extLst>
          </p:cNvPr>
          <p:cNvSpPr/>
          <p:nvPr/>
        </p:nvSpPr>
        <p:spPr bwMode="auto">
          <a:xfrm>
            <a:off x="4987456" y="2633710"/>
            <a:ext cx="2711476" cy="137790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さんみいったい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601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403649" y="758848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せいふくする　レムナント</a:t>
            </a:r>
            <a:r>
              <a:rPr lang="ko-KR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3200" spc="-15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lang="ja-JP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おぼえること　３つ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239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48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3" name="그림 2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FB4E9752-91DA-43CA-84C0-D9751509E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38" y="2841863"/>
            <a:ext cx="2970014" cy="3475358"/>
          </a:xfrm>
          <a:prstGeom prst="rect">
            <a:avLst/>
          </a:prstGeom>
        </p:spPr>
      </p:pic>
      <p:sp>
        <p:nvSpPr>
          <p:cNvPr id="19" name="설명선: 굽은 선 18">
            <a:extLst>
              <a:ext uri="{FF2B5EF4-FFF2-40B4-BE49-F238E27FC236}">
                <a16:creationId xmlns:a16="http://schemas.microsoft.com/office/drawing/2014/main" id="{667E894E-D9DC-4231-9A9E-525536C2753F}"/>
              </a:ext>
            </a:extLst>
          </p:cNvPr>
          <p:cNvSpPr/>
          <p:nvPr/>
        </p:nvSpPr>
        <p:spPr bwMode="auto">
          <a:xfrm>
            <a:off x="6300192" y="1846169"/>
            <a:ext cx="1933064" cy="577103"/>
          </a:xfrm>
          <a:prstGeom prst="borderCallout2">
            <a:avLst>
              <a:gd name="adj1" fmla="val 103907"/>
              <a:gd name="adj2" fmla="val 50510"/>
              <a:gd name="adj3" fmla="val 165829"/>
              <a:gd name="adj4" fmla="val 53936"/>
              <a:gd name="adj5" fmla="val 177621"/>
              <a:gd name="adj6" fmla="val 55025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メモ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순서도: 자기 디스크 13">
            <a:extLst>
              <a:ext uri="{FF2B5EF4-FFF2-40B4-BE49-F238E27FC236}">
                <a16:creationId xmlns:a16="http://schemas.microsoft.com/office/drawing/2014/main" id="{8C032106-233F-4FAB-8AD7-1B3034C57F41}"/>
              </a:ext>
            </a:extLst>
          </p:cNvPr>
          <p:cNvSpPr/>
          <p:nvPr/>
        </p:nvSpPr>
        <p:spPr bwMode="auto">
          <a:xfrm>
            <a:off x="1774221" y="4970786"/>
            <a:ext cx="2520280" cy="137790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</a:t>
            </a:r>
            <a:endParaRPr kumimoji="0" lang="en-US" altLang="ko-KR" sz="4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순서도: 자기 디스크 14">
            <a:extLst>
              <a:ext uri="{FF2B5EF4-FFF2-40B4-BE49-F238E27FC236}">
                <a16:creationId xmlns:a16="http://schemas.microsoft.com/office/drawing/2014/main" id="{666582D3-E897-4641-8C03-0C1B3B423729}"/>
              </a:ext>
            </a:extLst>
          </p:cNvPr>
          <p:cNvSpPr/>
          <p:nvPr/>
        </p:nvSpPr>
        <p:spPr bwMode="auto">
          <a:xfrm>
            <a:off x="1770894" y="3779569"/>
            <a:ext cx="2520280" cy="137790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endParaRPr kumimoji="0" lang="ko-KR" altLang="en-US" sz="4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6" name="순서도: 자기 디스크 15">
            <a:extLst>
              <a:ext uri="{FF2B5EF4-FFF2-40B4-BE49-F238E27FC236}">
                <a16:creationId xmlns:a16="http://schemas.microsoft.com/office/drawing/2014/main" id="{D08B1E74-9EFB-4A79-8F49-1C63ADAF8C62}"/>
              </a:ext>
            </a:extLst>
          </p:cNvPr>
          <p:cNvSpPr/>
          <p:nvPr/>
        </p:nvSpPr>
        <p:spPr bwMode="auto">
          <a:xfrm>
            <a:off x="1753155" y="2591320"/>
            <a:ext cx="2520280" cy="137790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</a:t>
            </a:r>
            <a:endParaRPr kumimoji="0" lang="ko-KR" altLang="en-US" sz="4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7552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403649" y="758848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せいふくする　レムナント</a:t>
            </a:r>
            <a:r>
              <a:rPr lang="ko-KR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3200" spc="-15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lang="ja-JP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おぼえること　３つ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239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48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8" name="그림 7" descr="텍스트, 장난감, 인형, 벡터그래픽이(가) 표시된 사진&#10;&#10;자동 생성된 설명">
            <a:extLst>
              <a:ext uri="{FF2B5EF4-FFF2-40B4-BE49-F238E27FC236}">
                <a16:creationId xmlns:a16="http://schemas.microsoft.com/office/drawing/2014/main" id="{B0288465-9A49-49F0-B0F2-9FD872785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10" y="1324116"/>
            <a:ext cx="3821070" cy="3360005"/>
          </a:xfrm>
          <a:prstGeom prst="rect">
            <a:avLst/>
          </a:prstGeom>
        </p:spPr>
      </p:pic>
      <p:sp>
        <p:nvSpPr>
          <p:cNvPr id="20" name="설명선: 굽은 선 19">
            <a:extLst>
              <a:ext uri="{FF2B5EF4-FFF2-40B4-BE49-F238E27FC236}">
                <a16:creationId xmlns:a16="http://schemas.microsoft.com/office/drawing/2014/main" id="{9A9DCB03-E2DB-452D-A2FC-C23665458879}"/>
              </a:ext>
            </a:extLst>
          </p:cNvPr>
          <p:cNvSpPr/>
          <p:nvPr/>
        </p:nvSpPr>
        <p:spPr bwMode="auto">
          <a:xfrm>
            <a:off x="6843803" y="2177226"/>
            <a:ext cx="1933064" cy="1188837"/>
          </a:xfrm>
          <a:prstGeom prst="borderCallout2">
            <a:avLst>
              <a:gd name="adj1" fmla="val 49270"/>
              <a:gd name="adj2" fmla="val 488"/>
              <a:gd name="adj3" fmla="val 49270"/>
              <a:gd name="adj4" fmla="val -16203"/>
              <a:gd name="adj5" fmla="val 83444"/>
              <a:gd name="adj6" fmla="val -36541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</a:rPr>
              <a:t>みらい</a:t>
            </a:r>
            <a:endParaRPr kumimoji="0" lang="en-US" altLang="ja-JP" sz="3200" kern="0" dirty="0">
              <a:latin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</a:rPr>
              <a:t>かくてい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" name="화살표: 위쪽 1">
            <a:extLst>
              <a:ext uri="{FF2B5EF4-FFF2-40B4-BE49-F238E27FC236}">
                <a16:creationId xmlns:a16="http://schemas.microsoft.com/office/drawing/2014/main" id="{6B6C3E77-EBB4-4838-9605-7C1E1DA67D21}"/>
              </a:ext>
            </a:extLst>
          </p:cNvPr>
          <p:cNvSpPr/>
          <p:nvPr/>
        </p:nvSpPr>
        <p:spPr bwMode="auto">
          <a:xfrm>
            <a:off x="2672524" y="4302884"/>
            <a:ext cx="4187512" cy="2370788"/>
          </a:xfrm>
          <a:prstGeom prst="upArrow">
            <a:avLst>
              <a:gd name="adj1" fmla="val 57298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</a:t>
            </a:r>
            <a:endParaRPr kumimoji="0" lang="en-US" altLang="ja-JP" sz="4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せいふく</a:t>
            </a:r>
            <a:endParaRPr kumimoji="0" lang="ko-KR" altLang="en-US" sz="40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32192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 descr="텍스트이(가) 표시된 사진&#10;&#10;자동 생성된 설명">
            <a:extLst>
              <a:ext uri="{FF2B5EF4-FFF2-40B4-BE49-F238E27FC236}">
                <a16:creationId xmlns:a16="http://schemas.microsoft.com/office/drawing/2014/main" id="{ECBE199A-0CC5-4F03-9423-8DB6FD6D83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88" y="1938872"/>
            <a:ext cx="9144000" cy="3831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48591" y="996827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ハンナの　いのりが　こたえられました</a:t>
            </a:r>
            <a:endParaRPr lang="en-US" altLang="ko-KR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1187625" y="5719565"/>
            <a:ext cx="791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arenR"/>
            </a:pP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ハンナは　せいがんを　たてて　おとこのこを　さずけて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くださるなら　ナジルびととして　そだてると　やくそくしました</a:t>
            </a:r>
            <a:endParaRPr lang="ko-KR" altLang="en-US" sz="2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815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48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D38BA78D-1803-4764-BFCD-D6535E346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54072" y="1658730"/>
            <a:ext cx="1969117" cy="421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60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 animBg="1"/>
      <p:bldP spid="13" grpId="0" animBg="1"/>
      <p:bldP spid="21" grpId="0" animBg="1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텍스트이(가) 표시된 사진&#10;&#10;자동 생성된 설명">
            <a:extLst>
              <a:ext uri="{FF2B5EF4-FFF2-40B4-BE49-F238E27FC236}">
                <a16:creationId xmlns:a16="http://schemas.microsoft.com/office/drawing/2014/main" id="{9174AC72-8794-48E3-B622-BB06238C1D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88" y="1938872"/>
            <a:ext cx="9144000" cy="3831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48591" y="869361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ハンナの　いのりが　こたえられました</a:t>
            </a:r>
            <a:endParaRPr lang="en-US" altLang="ko-KR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1505369" y="5719565"/>
            <a:ext cx="7596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2)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ハンナは　いのりに　こたえてくださった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かみさまを　ほめたたえました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527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48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0270AC68-4C3F-41F6-8E6C-1FCA2A742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150" y="2171624"/>
            <a:ext cx="2351141" cy="3541289"/>
          </a:xfrm>
          <a:prstGeom prst="rect">
            <a:avLst/>
          </a:prstGeom>
        </p:spPr>
      </p:pic>
      <p:sp>
        <p:nvSpPr>
          <p:cNvPr id="2" name="폭발: 8pt 1">
            <a:extLst>
              <a:ext uri="{FF2B5EF4-FFF2-40B4-BE49-F238E27FC236}">
                <a16:creationId xmlns:a16="http://schemas.microsoft.com/office/drawing/2014/main" id="{3701BCB2-2C4A-452D-981F-2E242F53FDAA}"/>
              </a:ext>
            </a:extLst>
          </p:cNvPr>
          <p:cNvSpPr/>
          <p:nvPr/>
        </p:nvSpPr>
        <p:spPr bwMode="auto">
          <a:xfrm>
            <a:off x="3052284" y="1087791"/>
            <a:ext cx="4896544" cy="3834018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　しゅの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すくいを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よろこびます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16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텍스트이(가) 표시된 사진&#10;&#10;자동 생성된 설명">
            <a:extLst>
              <a:ext uri="{FF2B5EF4-FFF2-40B4-BE49-F238E27FC236}">
                <a16:creationId xmlns:a16="http://schemas.microsoft.com/office/drawing/2014/main" id="{C6BF1E8F-26C1-406A-BF1B-439F9EE51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88" y="1938872"/>
            <a:ext cx="9144000" cy="3831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3688" y="914392"/>
            <a:ext cx="7185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ハンナの　いのりが　こたえられました</a:t>
            </a:r>
            <a:endParaRPr lang="en-US" altLang="ko-KR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1505369" y="5719565"/>
            <a:ext cx="7596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ハンナが　せいがんした　とおりに　サムエルは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おさないときから　しんでんで　そだちました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671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48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D3AF7B1-B81F-4D82-BB5E-C132F76AED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089861"/>
            <a:ext cx="1720184" cy="3649227"/>
          </a:xfrm>
          <a:prstGeom prst="rect">
            <a:avLst/>
          </a:prstGeom>
        </p:spPr>
      </p:pic>
      <p:pic>
        <p:nvPicPr>
          <p:cNvPr id="7" name="그림 6" descr="흐림이(가) 표시된 사진&#10;&#10;자동 생성된 설명">
            <a:extLst>
              <a:ext uri="{FF2B5EF4-FFF2-40B4-BE49-F238E27FC236}">
                <a16:creationId xmlns:a16="http://schemas.microsoft.com/office/drawing/2014/main" id="{36159D31-9E46-48D4-872A-7922F58856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721" y="1174366"/>
            <a:ext cx="8002912" cy="4880630"/>
          </a:xfrm>
          <a:prstGeom prst="rect">
            <a:avLst/>
          </a:prstGeom>
        </p:spPr>
      </p:pic>
      <p:sp>
        <p:nvSpPr>
          <p:cNvPr id="2" name="폭발: 8pt 1">
            <a:extLst>
              <a:ext uri="{FF2B5EF4-FFF2-40B4-BE49-F238E27FC236}">
                <a16:creationId xmlns:a16="http://schemas.microsoft.com/office/drawing/2014/main" id="{EBAE8E07-0F8C-4108-B681-DF9B5AE8F6EB}"/>
              </a:ext>
            </a:extLst>
          </p:cNvPr>
          <p:cNvSpPr/>
          <p:nvPr/>
        </p:nvSpPr>
        <p:spPr bwMode="auto">
          <a:xfrm>
            <a:off x="1503121" y="2003279"/>
            <a:ext cx="4176464" cy="2980442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</a:t>
            </a:r>
            <a:r>
              <a:rPr kumimoji="0" lang="en-US" altLang="ko-KR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</a:t>
            </a:r>
            <a:r>
              <a:rPr kumimoji="0" lang="en-US" altLang="ko-KR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8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553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텍스트이(가) 표시된 사진&#10;&#10;자동 생성된 설명">
            <a:extLst>
              <a:ext uri="{FF2B5EF4-FFF2-40B4-BE49-F238E27FC236}">
                <a16:creationId xmlns:a16="http://schemas.microsoft.com/office/drawing/2014/main" id="{C6BF1E8F-26C1-406A-BF1B-439F9EE51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88" y="1938872"/>
            <a:ext cx="9144000" cy="38313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1505369" y="5719565"/>
            <a:ext cx="7596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 algn="r">
              <a:buAutoNum type="arabicParenR"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しゅが　サムエルの　ことばを　ひとつも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r"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ちに　おとされませんでした</a:t>
            </a:r>
            <a:endParaRPr lang="ko-KR" altLang="en-US" sz="28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599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48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BD0AFE-3106-4D61-B404-F89FA6AA70FC}"/>
              </a:ext>
            </a:extLst>
          </p:cNvPr>
          <p:cNvSpPr txBox="1"/>
          <p:nvPr/>
        </p:nvSpPr>
        <p:spPr>
          <a:xfrm>
            <a:off x="1187625" y="758848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サムエルは　あらかじめ　せいふくしました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1C4436C4-801D-4584-8751-F74F2BD98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2" y="1268760"/>
            <a:ext cx="3517707" cy="4514150"/>
          </a:xfrm>
          <a:prstGeom prst="rect">
            <a:avLst/>
          </a:prstGeom>
        </p:spPr>
      </p:pic>
      <p:sp>
        <p:nvSpPr>
          <p:cNvPr id="9" name="말풍선: 타원형 8">
            <a:extLst>
              <a:ext uri="{FF2B5EF4-FFF2-40B4-BE49-F238E27FC236}">
                <a16:creationId xmlns:a16="http://schemas.microsoft.com/office/drawing/2014/main" id="{7C052326-B721-4330-AEDE-9BAE61588FA1}"/>
              </a:ext>
            </a:extLst>
          </p:cNvPr>
          <p:cNvSpPr/>
          <p:nvPr/>
        </p:nvSpPr>
        <p:spPr bwMode="auto">
          <a:xfrm>
            <a:off x="3977598" y="1407720"/>
            <a:ext cx="3041508" cy="1653329"/>
          </a:xfrm>
          <a:prstGeom prst="wedgeEllipseCallout">
            <a:avLst>
              <a:gd name="adj1" fmla="val -80981"/>
              <a:gd name="adj2" fmla="val 21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わたしに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かたられた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3458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21" grpId="0" animBg="1"/>
      <p:bldP spid="22" grpId="0" animBg="1"/>
      <p:bldP spid="23" grpId="0"/>
      <p:bldP spid="14" grpId="0"/>
      <p:bldP spid="9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34004</TotalTime>
  <Words>508</Words>
  <Application>Microsoft Office PowerPoint</Application>
  <PresentationFormat>画面に合わせる (4:3)</PresentationFormat>
  <Paragraphs>139</Paragraphs>
  <Slides>17</Slides>
  <Notes>17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5" baseType="lpstr">
      <vt:lpstr>HY중고딕</vt:lpstr>
      <vt:lpstr>HY울릉도B</vt:lpstr>
      <vt:lpstr>HY견고딕</vt:lpstr>
      <vt:lpstr>Arial</vt:lpstr>
      <vt:lpstr>ＭＳ Ｐゴシック</vt:lpstr>
      <vt:lpstr>맑은 고딕</vt:lpstr>
      <vt:lpstr>굴림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2341</cp:revision>
  <dcterms:created xsi:type="dcterms:W3CDTF">2008-03-21T01:39:31Z</dcterms:created>
  <dcterms:modified xsi:type="dcterms:W3CDTF">2022-02-04T02:46:10Z</dcterms:modified>
</cp:coreProperties>
</file>