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593" r:id="rId3"/>
    <p:sldId id="594" r:id="rId4"/>
    <p:sldId id="595" r:id="rId5"/>
    <p:sldId id="596" r:id="rId6"/>
    <p:sldId id="539" r:id="rId7"/>
    <p:sldId id="567" r:id="rId8"/>
    <p:sldId id="585" r:id="rId9"/>
    <p:sldId id="586" r:id="rId10"/>
    <p:sldId id="587" r:id="rId11"/>
    <p:sldId id="588" r:id="rId12"/>
    <p:sldId id="589" r:id="rId13"/>
    <p:sldId id="590" r:id="rId14"/>
    <p:sldId id="591" r:id="rId15"/>
    <p:sldId id="592" r:id="rId16"/>
    <p:sldId id="597" r:id="rId17"/>
    <p:sldId id="598" r:id="rId18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1"/>
    </p:embeddedFont>
    <p:embeddedFont>
      <p:font typeface="HY견고딕" panose="020B0600070205080204" charset="-127"/>
      <p:regular r:id="rId22"/>
    </p:embeddedFont>
    <p:embeddedFont>
      <p:font typeface="HY중고딕" panose="020B0600070205080204" charset="-127"/>
      <p:regular r:id="rId23"/>
    </p:embeddedFont>
    <p:embeddedFont>
      <p:font typeface="맑은 고딕" panose="020B0503020000020004" pitchFamily="34" charset="-127"/>
      <p:regular r:id="rId24"/>
      <p:bold r:id="rId25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93"/>
            <p14:sldId id="594"/>
            <p14:sldId id="595"/>
            <p14:sldId id="596"/>
            <p14:sldId id="539"/>
            <p14:sldId id="567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7"/>
            <p14:sldId id="598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F75"/>
    <a:srgbClr val="66569D"/>
    <a:srgbClr val="FDF181"/>
    <a:srgbClr val="5E2E12"/>
    <a:srgbClr val="F79646"/>
    <a:srgbClr val="FFFF99"/>
    <a:srgbClr val="C2DCFF"/>
    <a:srgbClr val="D4D4D4"/>
    <a:srgbClr val="FFC1C0"/>
    <a:srgbClr val="B8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8" autoAdjust="0"/>
    <p:restoredTop sz="93955" autoAdjust="0"/>
  </p:normalViewPr>
  <p:slideViewPr>
    <p:cSldViewPr>
      <p:cViewPr>
        <p:scale>
          <a:sx n="93" d="100"/>
          <a:sy n="93" d="100"/>
        </p:scale>
        <p:origin x="630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90601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289613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765929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37504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77677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712944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6795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037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09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019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3689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3724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7345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445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1669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2022-02-18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1694261" y="769821"/>
            <a:ext cx="728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r>
              <a:rPr lang="ko-KR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600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ko-KR" sz="3600" b="1" dirty="0">
              <a:ln w="10160" cmpd="dbl">
                <a:solidFill>
                  <a:srgbClr val="FBDF7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/>
            <a:r>
              <a:rPr lang="en-US" altLang="ko-KR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b="1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 전도협회 어린이선교국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1216852" y="5389392"/>
            <a:ext cx="67102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せいふくした　エリヤ</a:t>
            </a:r>
            <a:endParaRPr kumimoji="0" lang="en-US" altLang="ko-KR" sz="3600" b="1" i="0" u="none" strike="noStrike" kern="0" normalizeH="0" baseline="0" noProof="0" dirty="0">
              <a:ln w="10160" cmpd="dbl">
                <a:solidFill>
                  <a:srgbClr val="FBDF7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en-US" altLang="ja-JP" sz="2800" b="1" kern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kumimoji="0" lang="ja-JP" altLang="en-US" sz="2800" b="1" kern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れつおう</a:t>
            </a:r>
            <a:r>
              <a:rPr kumimoji="0" lang="ko-KR" altLang="en-US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800" b="1" kern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8:</a:t>
            </a:r>
            <a:r>
              <a:rPr kumimoji="0" lang="en-US" altLang="ko-KR" sz="2800" b="1" kern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-40</a:t>
            </a:r>
            <a:r>
              <a:rPr kumimoji="0" lang="en-US" altLang="ko-KR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BDBBA05-0993-40F4-A309-07D57F0493AA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1CB6C830-CC6C-4F49-83EB-8C2628FDE30D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DDC58CA4-07C9-4883-8FB8-306A48E793B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4920" y="2415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8ADA4A-9686-455D-8FF2-FCEE8FFC2349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6" grpId="0" animBg="1"/>
      <p:bldP spid="3" grpId="0" animBg="1"/>
      <p:bldP spid="12" grpId="0" animBg="1"/>
      <p:bldP spid="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ホレブさんで　あらかじめ　せいふくしました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" name="그림 19" descr="흐림이(가) 표시된 사진&#10;&#10;자동 생성된 설명">
            <a:extLst>
              <a:ext uri="{FF2B5EF4-FFF2-40B4-BE49-F238E27FC236}">
                <a16:creationId xmlns:a16="http://schemas.microsoft.com/office/drawing/2014/main" id="{5F8E425F-A4EA-439B-BC16-9D185B333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6" y="-243408"/>
            <a:ext cx="8945310" cy="5962973"/>
          </a:xfrm>
          <a:prstGeom prst="rect">
            <a:avLst/>
          </a:prstGeom>
        </p:spPr>
      </p:pic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8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1367899" y="758848"/>
            <a:ext cx="7596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エリヤは　あらかじめ　せいふく　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C2DAAAC7-E1E8-4C84-AEAE-923BD89F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5" y="2290565"/>
            <a:ext cx="2548035" cy="3429000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F733A021-6947-49C6-8D79-6A128E81A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54" y="1190552"/>
            <a:ext cx="3844909" cy="3792597"/>
          </a:xfrm>
          <a:prstGeom prst="rect">
            <a:avLst/>
          </a:prstGeom>
        </p:spPr>
      </p:pic>
      <p:sp>
        <p:nvSpPr>
          <p:cNvPr id="24" name="말풍선: 타원형 23">
            <a:extLst>
              <a:ext uri="{FF2B5EF4-FFF2-40B4-BE49-F238E27FC236}">
                <a16:creationId xmlns:a16="http://schemas.microsoft.com/office/drawing/2014/main" id="{96EA8E6C-E850-4F0D-A0B7-36F012F3FC68}"/>
              </a:ext>
            </a:extLst>
          </p:cNvPr>
          <p:cNvSpPr/>
          <p:nvPr/>
        </p:nvSpPr>
        <p:spPr bwMode="auto">
          <a:xfrm>
            <a:off x="2270169" y="1697793"/>
            <a:ext cx="2922419" cy="1959746"/>
          </a:xfrm>
          <a:prstGeom prst="wedgeEllipseCallout">
            <a:avLst>
              <a:gd name="adj1" fmla="val 71045"/>
              <a:gd name="adj2" fmla="val -366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おきて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たべなさい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たびは　まだ　とおいのだから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1B1CDE6-5113-465D-B6CA-BACF2C3638E3}"/>
              </a:ext>
            </a:extLst>
          </p:cNvPr>
          <p:cNvSpPr txBox="1"/>
          <p:nvPr/>
        </p:nvSpPr>
        <p:spPr>
          <a:xfrm>
            <a:off x="4308406" y="6234275"/>
            <a:ext cx="47822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25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(1) </a:t>
            </a:r>
            <a:r>
              <a:rPr lang="ja-JP" altLang="en-US" sz="25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みつかいが　たすけました</a:t>
            </a:r>
            <a:endParaRPr lang="ko-KR" altLang="en-US" sz="25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02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ホレブさんで　あらかじめ　せいふくしました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" name="그림 19" descr="흐림이(가) 표시된 사진&#10;&#10;자동 생성된 설명">
            <a:extLst>
              <a:ext uri="{FF2B5EF4-FFF2-40B4-BE49-F238E27FC236}">
                <a16:creationId xmlns:a16="http://schemas.microsoft.com/office/drawing/2014/main" id="{5F8E425F-A4EA-439B-BC16-9D185B333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77" y="-243408"/>
            <a:ext cx="8945310" cy="5962973"/>
          </a:xfrm>
          <a:prstGeom prst="rect">
            <a:avLst/>
          </a:prstGeom>
        </p:spPr>
      </p:pic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2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1367899" y="758848"/>
            <a:ext cx="7596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エリヤは　あらかじめ　せいふく　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C2DAAAC7-E1E8-4C84-AEAE-923BD89F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8339" y="2290565"/>
            <a:ext cx="2548035" cy="34290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1B1CDE6-5113-465D-B6CA-BACF2C3638E3}"/>
              </a:ext>
            </a:extLst>
          </p:cNvPr>
          <p:cNvSpPr txBox="1"/>
          <p:nvPr/>
        </p:nvSpPr>
        <p:spPr>
          <a:xfrm>
            <a:off x="3491880" y="6234275"/>
            <a:ext cx="55987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(2) 7</a:t>
            </a:r>
            <a:r>
              <a:rPr kumimoji="1" lang="en-US" altLang="ja-JP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000</a:t>
            </a:r>
            <a:r>
              <a:rPr kumimoji="1" lang="ja-JP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でしの　けいやくを　うけました</a:t>
            </a:r>
            <a:endParaRPr kumimoji="1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</p:txBody>
      </p:sp>
      <p:sp>
        <p:nvSpPr>
          <p:cNvPr id="15" name="폭발: 8pt 14">
            <a:extLst>
              <a:ext uri="{FF2B5EF4-FFF2-40B4-BE49-F238E27FC236}">
                <a16:creationId xmlns:a16="http://schemas.microsoft.com/office/drawing/2014/main" id="{3A925C16-0EC7-42CB-8CD7-8F9FD48CB6E0}"/>
              </a:ext>
            </a:extLst>
          </p:cNvPr>
          <p:cNvSpPr/>
          <p:nvPr/>
        </p:nvSpPr>
        <p:spPr bwMode="auto">
          <a:xfrm>
            <a:off x="1505368" y="1343623"/>
            <a:ext cx="4908571" cy="4292151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バアル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ひざをかがめず、</a:t>
            </a:r>
            <a:endParaRPr lang="en-US" altLang="ja-JP" sz="2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くちづけ　しなかった　</a:t>
            </a:r>
            <a:endParaRPr lang="en-US" altLang="ja-JP" sz="2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ものである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5039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5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88" y="0"/>
            <a:ext cx="9153088" cy="573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ホレブさんで　あらかじめ　せいふくしました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1043609" y="7588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エリヤは　あらかじめ　せいふく　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1B1CDE6-5113-465D-B6CA-BACF2C3638E3}"/>
              </a:ext>
            </a:extLst>
          </p:cNvPr>
          <p:cNvSpPr txBox="1"/>
          <p:nvPr/>
        </p:nvSpPr>
        <p:spPr>
          <a:xfrm>
            <a:off x="4308406" y="6234275"/>
            <a:ext cx="47822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(3) </a:t>
            </a:r>
            <a:r>
              <a:rPr kumimoji="1" lang="ja-JP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エリシャを　たてました</a:t>
            </a:r>
            <a:endParaRPr kumimoji="1" lang="ko-KR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</p:txBody>
      </p:sp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99B14531-C1CB-492C-B4F0-180037521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5465"/>
            <a:ext cx="3530982" cy="4112156"/>
          </a:xfrm>
          <a:prstGeom prst="rect">
            <a:avLst/>
          </a:prstGeom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6697F71D-B403-4C31-B81D-1E58C385C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074">
            <a:off x="6069144" y="2451114"/>
            <a:ext cx="2450862" cy="3327926"/>
          </a:xfrm>
          <a:prstGeom prst="rect">
            <a:avLst/>
          </a:prstGeom>
        </p:spPr>
      </p:pic>
      <p:sp>
        <p:nvSpPr>
          <p:cNvPr id="5" name="말풍선: 타원형 4">
            <a:extLst>
              <a:ext uri="{FF2B5EF4-FFF2-40B4-BE49-F238E27FC236}">
                <a16:creationId xmlns:a16="http://schemas.microsoft.com/office/drawing/2014/main" id="{638EB86D-1893-437B-BDD2-DCB3BDD13972}"/>
              </a:ext>
            </a:extLst>
          </p:cNvPr>
          <p:cNvSpPr/>
          <p:nvPr/>
        </p:nvSpPr>
        <p:spPr bwMode="auto">
          <a:xfrm>
            <a:off x="2267744" y="3429000"/>
            <a:ext cx="3831261" cy="2026052"/>
          </a:xfrm>
          <a:prstGeom prst="wedgeEllipseCallout">
            <a:avLst>
              <a:gd name="adj1" fmla="val 68325"/>
              <a:gd name="adj2" fmla="val -281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せんせい</a:t>
            </a:r>
            <a:r>
              <a:rPr kumimoji="0" lang="en-US" altLang="ko-KR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ちちと　ははに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あいさつしてから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あなたに　したがっていきます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816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5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C25B992-12D4-4EAF-BEE3-F13B045DF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37" y="17606"/>
            <a:ext cx="9162474" cy="572654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187624" y="668303"/>
            <a:ext cx="7761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アハブおうと　アラムのくにの　せいふくを　あらかじめ　しらせて　もらいました</a:t>
            </a:r>
            <a:endParaRPr kumimoji="1" lang="en-US" altLang="ko-KR" sz="3200" b="0" i="0" u="none" strike="noStrike" kern="1200" cap="none" spc="0" normalizeH="0" baseline="0" noProof="0" dirty="0">
              <a:ln>
                <a:solidFill>
                  <a:prstClr val="white">
                    <a:lumMod val="6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11BF49E7-1F63-4B26-86FD-293C38F1C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71672"/>
            <a:ext cx="3530982" cy="4112156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DEAB0A1C-EC3B-4A9E-A816-3E2FF765C9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t="4277"/>
          <a:stretch/>
        </p:blipFill>
        <p:spPr>
          <a:xfrm>
            <a:off x="6309569" y="2012956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943011AD-AA48-4A15-A622-C0DD731F0D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t="4246" r="-29" b="-64"/>
          <a:stretch/>
        </p:blipFill>
        <p:spPr>
          <a:xfrm>
            <a:off x="941747" y="2065298"/>
            <a:ext cx="2442769" cy="2451600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225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2" grpId="0" animBg="1"/>
      <p:bldP spid="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pic>
        <p:nvPicPr>
          <p:cNvPr id="20" name="그림 19" descr="흐림이(가) 표시된 사진&#10;&#10;자동 생성된 설명">
            <a:extLst>
              <a:ext uri="{FF2B5EF4-FFF2-40B4-BE49-F238E27FC236}">
                <a16:creationId xmlns:a16="http://schemas.microsoft.com/office/drawing/2014/main" id="{5F8E425F-A4EA-439B-BC16-9D185B333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77" y="-243408"/>
            <a:ext cx="8945310" cy="5962973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C2DAAAC7-E1E8-4C84-AEAE-923BD89F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8339" y="2290565"/>
            <a:ext cx="2548035" cy="3429000"/>
          </a:xfrm>
          <a:prstGeom prst="rect">
            <a:avLst/>
          </a:prstGeom>
        </p:spPr>
      </p:pic>
      <p:sp>
        <p:nvSpPr>
          <p:cNvPr id="15" name="폭발: 8pt 14">
            <a:extLst>
              <a:ext uri="{FF2B5EF4-FFF2-40B4-BE49-F238E27FC236}">
                <a16:creationId xmlns:a16="http://schemas.microsoft.com/office/drawing/2014/main" id="{3A925C16-0EC7-42CB-8CD7-8F9FD48CB6E0}"/>
              </a:ext>
            </a:extLst>
          </p:cNvPr>
          <p:cNvSpPr/>
          <p:nvPr/>
        </p:nvSpPr>
        <p:spPr bwMode="auto">
          <a:xfrm>
            <a:off x="1505369" y="1343623"/>
            <a:ext cx="4578440" cy="4292151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ハザエル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あぶらを　そそぎ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アラムの　おうと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2143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pic>
        <p:nvPicPr>
          <p:cNvPr id="20" name="그림 19" descr="흐림이(가) 표시된 사진&#10;&#10;자동 생성된 설명">
            <a:extLst>
              <a:ext uri="{FF2B5EF4-FFF2-40B4-BE49-F238E27FC236}">
                <a16:creationId xmlns:a16="http://schemas.microsoft.com/office/drawing/2014/main" id="{5F8E425F-A4EA-439B-BC16-9D185B333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77" y="-243408"/>
            <a:ext cx="8945310" cy="5962973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C2DAAAC7-E1E8-4C84-AEAE-923BD89F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8339" y="2290565"/>
            <a:ext cx="2548035" cy="3429000"/>
          </a:xfrm>
          <a:prstGeom prst="rect">
            <a:avLst/>
          </a:prstGeom>
        </p:spPr>
      </p:pic>
      <p:sp>
        <p:nvSpPr>
          <p:cNvPr id="15" name="폭발: 8pt 14">
            <a:extLst>
              <a:ext uri="{FF2B5EF4-FFF2-40B4-BE49-F238E27FC236}">
                <a16:creationId xmlns:a16="http://schemas.microsoft.com/office/drawing/2014/main" id="{3A925C16-0EC7-42CB-8CD7-8F9FD48CB6E0}"/>
              </a:ext>
            </a:extLst>
          </p:cNvPr>
          <p:cNvSpPr/>
          <p:nvPr/>
        </p:nvSpPr>
        <p:spPr bwMode="auto">
          <a:xfrm>
            <a:off x="1505369" y="1343623"/>
            <a:ext cx="4578440" cy="4292151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エフー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あぶらを　そそぎ　イスラエルの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おうと　せよ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188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28EDA1A-4AFB-49E4-B6B8-C6484084A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9734"/>
            <a:ext cx="9143999" cy="5555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411761" y="7588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CVDIP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つながります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4" name="그림 13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94A15BFE-521E-4950-8817-3FAB016C2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" y="2867782"/>
            <a:ext cx="3375701" cy="3600747"/>
          </a:xfrm>
          <a:prstGeom prst="rect">
            <a:avLst/>
          </a:prstGeom>
        </p:spPr>
      </p:pic>
      <p:sp>
        <p:nvSpPr>
          <p:cNvPr id="3" name="설명선: 굽은 선 2">
            <a:extLst>
              <a:ext uri="{FF2B5EF4-FFF2-40B4-BE49-F238E27FC236}">
                <a16:creationId xmlns:a16="http://schemas.microsoft.com/office/drawing/2014/main" id="{152306CA-F658-473C-8E31-C6E7939406FA}"/>
              </a:ext>
            </a:extLst>
          </p:cNvPr>
          <p:cNvSpPr/>
          <p:nvPr/>
        </p:nvSpPr>
        <p:spPr bwMode="auto">
          <a:xfrm>
            <a:off x="2483768" y="1807713"/>
            <a:ext cx="1933064" cy="1000432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05865"/>
              <a:gd name="adj6" fmla="val -2716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설명선: 굽은 선 14">
            <a:extLst>
              <a:ext uri="{FF2B5EF4-FFF2-40B4-BE49-F238E27FC236}">
                <a16:creationId xmlns:a16="http://schemas.microsoft.com/office/drawing/2014/main" id="{E92D2DD9-DA51-4B26-9641-41C87CFA57CB}"/>
              </a:ext>
            </a:extLst>
          </p:cNvPr>
          <p:cNvSpPr/>
          <p:nvPr/>
        </p:nvSpPr>
        <p:spPr bwMode="auto">
          <a:xfrm>
            <a:off x="2915816" y="3140448"/>
            <a:ext cx="1933064" cy="577103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50135"/>
              <a:gd name="adj6" fmla="val -3088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설명선: 굽은 선 15">
            <a:extLst>
              <a:ext uri="{FF2B5EF4-FFF2-40B4-BE49-F238E27FC236}">
                <a16:creationId xmlns:a16="http://schemas.microsoft.com/office/drawing/2014/main" id="{5933F86E-32EC-4FB6-96B4-8C3C4FCA208F}"/>
              </a:ext>
            </a:extLst>
          </p:cNvPr>
          <p:cNvSpPr/>
          <p:nvPr/>
        </p:nvSpPr>
        <p:spPr bwMode="auto">
          <a:xfrm>
            <a:off x="3059832" y="4110671"/>
            <a:ext cx="1933064" cy="1060070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4308"/>
              <a:gd name="adj6" fmla="val -3738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C0FB1B31-27D2-4735-8628-22F9C1CF1420}"/>
              </a:ext>
            </a:extLst>
          </p:cNvPr>
          <p:cNvSpPr/>
          <p:nvPr/>
        </p:nvSpPr>
        <p:spPr bwMode="auto">
          <a:xfrm flipH="1">
            <a:off x="6526376" y="191683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화살표: 오각형 16">
            <a:extLst>
              <a:ext uri="{FF2B5EF4-FFF2-40B4-BE49-F238E27FC236}">
                <a16:creationId xmlns:a16="http://schemas.microsoft.com/office/drawing/2014/main" id="{2875C916-4B79-42CE-A650-D3929890BC83}"/>
              </a:ext>
            </a:extLst>
          </p:cNvPr>
          <p:cNvSpPr/>
          <p:nvPr/>
        </p:nvSpPr>
        <p:spPr bwMode="auto">
          <a:xfrm flipH="1">
            <a:off x="6526376" y="2846647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화살표: 오각형 17">
            <a:extLst>
              <a:ext uri="{FF2B5EF4-FFF2-40B4-BE49-F238E27FC236}">
                <a16:creationId xmlns:a16="http://schemas.microsoft.com/office/drawing/2014/main" id="{D17343E8-E480-4957-AD65-BFDD92C62257}"/>
              </a:ext>
            </a:extLst>
          </p:cNvPr>
          <p:cNvSpPr/>
          <p:nvPr/>
        </p:nvSpPr>
        <p:spPr bwMode="auto">
          <a:xfrm flipH="1">
            <a:off x="6516216" y="377646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화살표: 오각형 18">
            <a:extLst>
              <a:ext uri="{FF2B5EF4-FFF2-40B4-BE49-F238E27FC236}">
                <a16:creationId xmlns:a16="http://schemas.microsoft.com/office/drawing/2014/main" id="{6D08BF2C-6B7D-4850-836E-6C27CACBEE03}"/>
              </a:ext>
            </a:extLst>
          </p:cNvPr>
          <p:cNvSpPr/>
          <p:nvPr/>
        </p:nvSpPr>
        <p:spPr bwMode="auto">
          <a:xfrm flipH="1">
            <a:off x="6505507" y="4709474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05D8F7BE-319C-4871-AA08-F78EAF9F1C21}"/>
              </a:ext>
            </a:extLst>
          </p:cNvPr>
          <p:cNvSpPr/>
          <p:nvPr/>
        </p:nvSpPr>
        <p:spPr bwMode="auto">
          <a:xfrm flipH="1">
            <a:off x="6505507" y="5639840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Practis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66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3" grpId="0" animBg="1"/>
      <p:bldP spid="15" grpId="0" animBg="1"/>
      <p:bldP spid="16" grpId="0" animBg="1"/>
      <p:bldP spid="7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エリヤは　ひとりで　かみさまに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しゅうちゅう　する　ばで　あらかじめ　みて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せいふくする　こたえを　あじわいました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こころに　いだいた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みことばで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さくひんを　つくろう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　</a:t>
            </a:r>
            <a:endParaRPr lang="en-US" altLang="ja-JP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484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29" y="2080553"/>
            <a:ext cx="1352893" cy="2397965"/>
          </a:xfrm>
          <a:prstGeom prst="rect">
            <a:avLst/>
          </a:prstGeom>
        </p:spPr>
      </p:pic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43" y="4271473"/>
            <a:ext cx="2596934" cy="2283578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432380" y="4635086"/>
            <a:ext cx="1933064" cy="1053115"/>
          </a:xfrm>
          <a:prstGeom prst="borderCallout2">
            <a:avLst>
              <a:gd name="adj1" fmla="val 3740"/>
              <a:gd name="adj2" fmla="val 53228"/>
              <a:gd name="adj3" fmla="val -69110"/>
              <a:gd name="adj4" fmla="val 53936"/>
              <a:gd name="adj5" fmla="val -146574"/>
              <a:gd name="adj6" fmla="val 9002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4217537" y="2554281"/>
            <a:ext cx="1933064" cy="577103"/>
          </a:xfrm>
          <a:prstGeom prst="borderCallout2">
            <a:avLst>
              <a:gd name="adj1" fmla="val 47449"/>
              <a:gd name="adj2" fmla="val 100532"/>
              <a:gd name="adj3" fmla="val 49271"/>
              <a:gd name="adj4" fmla="val 120813"/>
              <a:gd name="adj5" fmla="val 75633"/>
              <a:gd name="adj6" fmla="val 152894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712982" y="4733077"/>
            <a:ext cx="1933064" cy="975015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96263"/>
              <a:gd name="adj6" fmla="val -4514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림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20984C6-0933-4608-9579-1DAED5DA3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52" y="1730374"/>
            <a:ext cx="1245164" cy="22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68" y="2838165"/>
            <a:ext cx="2088232" cy="3701333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1594948" y="1414593"/>
            <a:ext cx="1933064" cy="963576"/>
          </a:xfrm>
          <a:prstGeom prst="borderCallout2">
            <a:avLst>
              <a:gd name="adj1" fmla="val 100265"/>
              <a:gd name="adj2" fmla="val 51053"/>
              <a:gd name="adj3" fmla="val 178577"/>
              <a:gd name="adj4" fmla="val 45780"/>
              <a:gd name="adj5" fmla="val 142291"/>
              <a:gd name="adj6" fmla="val 4786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순서도: 자기 디스크 1">
            <a:extLst>
              <a:ext uri="{FF2B5EF4-FFF2-40B4-BE49-F238E27FC236}">
                <a16:creationId xmlns:a16="http://schemas.microsoft.com/office/drawing/2014/main" id="{1C268BF9-FA51-4BD3-AEBD-4EB23202B8B6}"/>
              </a:ext>
            </a:extLst>
          </p:cNvPr>
          <p:cNvSpPr/>
          <p:nvPr/>
        </p:nvSpPr>
        <p:spPr bwMode="auto">
          <a:xfrm>
            <a:off x="5008522" y="5013176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44D45472-D5D2-4201-A1E5-0D98666F9DB7}"/>
              </a:ext>
            </a:extLst>
          </p:cNvPr>
          <p:cNvSpPr/>
          <p:nvPr/>
        </p:nvSpPr>
        <p:spPr bwMode="auto">
          <a:xfrm>
            <a:off x="5009418" y="3821959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0910BD1B-6770-4B34-8D1F-024F6ABAE0C0}"/>
              </a:ext>
            </a:extLst>
          </p:cNvPr>
          <p:cNvSpPr/>
          <p:nvPr/>
        </p:nvSpPr>
        <p:spPr bwMode="auto">
          <a:xfrm>
            <a:off x="4987456" y="2633710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28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FB4E9752-91DA-43CA-84C0-D9751509E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38" y="2841863"/>
            <a:ext cx="2970014" cy="3475358"/>
          </a:xfrm>
          <a:prstGeom prst="rect">
            <a:avLst/>
          </a:prstGeom>
        </p:spPr>
      </p:pic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6300192" y="1846169"/>
            <a:ext cx="1933064" cy="577103"/>
          </a:xfrm>
          <a:prstGeom prst="borderCallout2">
            <a:avLst>
              <a:gd name="adj1" fmla="val 103907"/>
              <a:gd name="adj2" fmla="val 50510"/>
              <a:gd name="adj3" fmla="val 165829"/>
              <a:gd name="adj4" fmla="val 53936"/>
              <a:gd name="adj5" fmla="val 177621"/>
              <a:gd name="adj6" fmla="val 55025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8C032106-233F-4FAB-8AD7-1B3034C57F41}"/>
              </a:ext>
            </a:extLst>
          </p:cNvPr>
          <p:cNvSpPr/>
          <p:nvPr/>
        </p:nvSpPr>
        <p:spPr bwMode="auto">
          <a:xfrm>
            <a:off x="1774221" y="4970786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kumimoji="0" lang="en-US" altLang="ko-KR" sz="4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666582D3-E897-4641-8C03-0C1B3B423729}"/>
              </a:ext>
            </a:extLst>
          </p:cNvPr>
          <p:cNvSpPr/>
          <p:nvPr/>
        </p:nvSpPr>
        <p:spPr bwMode="auto">
          <a:xfrm>
            <a:off x="1770894" y="3779569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D08B1E74-9EFB-4A79-8F49-1C63ADAF8C62}"/>
              </a:ext>
            </a:extLst>
          </p:cNvPr>
          <p:cNvSpPr/>
          <p:nvPr/>
        </p:nvSpPr>
        <p:spPr bwMode="auto">
          <a:xfrm>
            <a:off x="1753155" y="2591320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8399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10" y="1324116"/>
            <a:ext cx="3821070" cy="3360005"/>
          </a:xfrm>
          <a:prstGeom prst="rect">
            <a:avLst/>
          </a:prstGeom>
        </p:spPr>
      </p:pic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843803" y="2177226"/>
            <a:ext cx="1933064" cy="1188837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83444"/>
              <a:gd name="adj6" fmla="val -3654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화살표: 위쪽 1">
            <a:extLst>
              <a:ext uri="{FF2B5EF4-FFF2-40B4-BE49-F238E27FC236}">
                <a16:creationId xmlns:a16="http://schemas.microsoft.com/office/drawing/2014/main" id="{6B6C3E77-EBB4-4838-9605-7C1E1DA67D21}"/>
              </a:ext>
            </a:extLst>
          </p:cNvPr>
          <p:cNvSpPr/>
          <p:nvPr/>
        </p:nvSpPr>
        <p:spPr bwMode="auto">
          <a:xfrm>
            <a:off x="2672524" y="4302884"/>
            <a:ext cx="4187512" cy="2370788"/>
          </a:xfrm>
          <a:prstGeom prst="upArrow">
            <a:avLst>
              <a:gd name="adj1" fmla="val 57298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ja-JP" sz="4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68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C25B992-12D4-4EAF-BEE3-F13B045DF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37" y="17606"/>
            <a:ext cx="9162474" cy="572654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7137" y="758848"/>
            <a:ext cx="623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solidFill>
                    <a:prstClr val="white">
                      <a:lumMod val="6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エリヤは　だれですか</a:t>
            </a:r>
            <a:endParaRPr kumimoji="1" lang="en-US" altLang="ko-KR" sz="3200" b="0" i="0" u="none" strike="noStrike" kern="1200" cap="none" spc="0" normalizeH="0" baseline="0" noProof="0" dirty="0">
              <a:ln>
                <a:solidFill>
                  <a:prstClr val="white">
                    <a:lumMod val="6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44CCF-F3C5-4C30-87AE-2FC25574CF0E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あらのの　ひとで　いのりの　ひとでした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4FAF602-6882-4710-BF55-85E3F22D8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18" y="1727366"/>
            <a:ext cx="2952509" cy="4016786"/>
          </a:xfrm>
          <a:prstGeom prst="rect">
            <a:avLst/>
          </a:prstGeom>
        </p:spPr>
      </p:pic>
      <p:pic>
        <p:nvPicPr>
          <p:cNvPr id="18" name="그림 17" descr="산, 실외, 바위, 계곡이(가) 표시된 사진&#10;&#10;자동 생성된 설명">
            <a:extLst>
              <a:ext uri="{FF2B5EF4-FFF2-40B4-BE49-F238E27FC236}">
                <a16:creationId xmlns:a16="http://schemas.microsoft.com/office/drawing/2014/main" id="{1358C00E-1591-490C-BEFF-4EABA8A66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1" y="2050012"/>
            <a:ext cx="2451600" cy="2399082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0A59A-A9E3-429A-845A-9F477E48545D}"/>
              </a:ext>
            </a:extLst>
          </p:cNvPr>
          <p:cNvSpPr txBox="1"/>
          <p:nvPr/>
        </p:nvSpPr>
        <p:spPr>
          <a:xfrm>
            <a:off x="920305" y="2679379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ギルアデの</a:t>
            </a:r>
            <a:endParaRPr kumimoji="1" lang="en-US" altLang="ja-JP" sz="36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</a:t>
            </a:r>
            <a:endParaRPr kumimoji="1" lang="en-US" altLang="ko-KR" sz="36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62619F0-11C6-4C60-91B0-EE04A2F38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875" y="2017900"/>
            <a:ext cx="2451600" cy="2391967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313C83-5E3A-49F0-A91F-9B83F2A2E795}"/>
              </a:ext>
            </a:extLst>
          </p:cNvPr>
          <p:cNvSpPr txBox="1"/>
          <p:nvPr/>
        </p:nvSpPr>
        <p:spPr>
          <a:xfrm>
            <a:off x="6442875" y="2273143"/>
            <a:ext cx="2243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きせきを</a:t>
            </a:r>
            <a:endParaRPr lang="en-US" altLang="ja-JP" sz="3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おこなった</a:t>
            </a:r>
            <a:endParaRPr lang="en-US" altLang="ja-JP" sz="3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</a:t>
            </a:r>
            <a:endParaRPr lang="ko-KR" altLang="en-US" sz="36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963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2" grpId="0" animBg="1"/>
      <p:bldP spid="4" grpId="0"/>
      <p:bldP spid="23" grpId="0"/>
      <p:bldP spid="1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pic>
        <p:nvPicPr>
          <p:cNvPr id="15" name="그림 14" descr="장난감이(가) 표시된 사진&#10;&#10;자동 생성된 설명">
            <a:extLst>
              <a:ext uri="{FF2B5EF4-FFF2-40B4-BE49-F238E27FC236}">
                <a16:creationId xmlns:a16="http://schemas.microsoft.com/office/drawing/2014/main" id="{FCBCE72E-D439-4897-8B58-C7A8731DE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t="-583" r="11146" b="24649"/>
          <a:stretch/>
        </p:blipFill>
        <p:spPr>
          <a:xfrm>
            <a:off x="3059832" y="1369567"/>
            <a:ext cx="3806266" cy="2113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그림 15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E3BCBD72-886C-4B87-86DC-7C8670B247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30" y="2712904"/>
            <a:ext cx="9144000" cy="3050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539553" y="5719565"/>
            <a:ext cx="8562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カルメルさんの　れいてき　せんそうの　しゅやくでした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700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1070701" y="758848"/>
            <a:ext cx="789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エリヤは　あらかじめ　せいふく　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폭발: 8pt 3">
            <a:extLst>
              <a:ext uri="{FF2B5EF4-FFF2-40B4-BE49-F238E27FC236}">
                <a16:creationId xmlns:a16="http://schemas.microsoft.com/office/drawing/2014/main" id="{C86DD930-F941-409E-8CB3-DE78AC4DB1CA}"/>
              </a:ext>
            </a:extLst>
          </p:cNvPr>
          <p:cNvSpPr/>
          <p:nvPr/>
        </p:nvSpPr>
        <p:spPr bwMode="auto">
          <a:xfrm>
            <a:off x="1070701" y="1798037"/>
            <a:ext cx="2820641" cy="2836680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バアル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8" name="폭발: 8pt 27">
            <a:extLst>
              <a:ext uri="{FF2B5EF4-FFF2-40B4-BE49-F238E27FC236}">
                <a16:creationId xmlns:a16="http://schemas.microsoft.com/office/drawing/2014/main" id="{5A66AB22-CD31-4F17-91BC-0762F66C35BB}"/>
              </a:ext>
            </a:extLst>
          </p:cNvPr>
          <p:cNvSpPr/>
          <p:nvPr/>
        </p:nvSpPr>
        <p:spPr bwMode="auto">
          <a:xfrm flipH="1">
            <a:off x="4663757" y="1205998"/>
            <a:ext cx="3691186" cy="3189475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わたしたちに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こたえて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45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1" grpId="0" animBg="1"/>
      <p:bldP spid="22" grpId="0" animBg="1"/>
      <p:bldP spid="23" grpId="0"/>
      <p:bldP spid="14" grpId="0"/>
      <p:bldP spid="4" grpId="0" animBg="1"/>
      <p:bldP spid="4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88E7BF2-9A58-4BD7-AE66-14B2E2ED5F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58184" y="1296959"/>
            <a:ext cx="3115392" cy="3628162"/>
          </a:xfrm>
          <a:prstGeom prst="rect">
            <a:avLst/>
          </a:prstGeom>
        </p:spPr>
      </p:pic>
      <p:pic>
        <p:nvPicPr>
          <p:cNvPr id="19" name="그림 18" descr="실내이(가) 표시된 사진&#10;&#10;자동 생성된 설명">
            <a:extLst>
              <a:ext uri="{FF2B5EF4-FFF2-40B4-BE49-F238E27FC236}">
                <a16:creationId xmlns:a16="http://schemas.microsoft.com/office/drawing/2014/main" id="{1AA8BA31-968B-4789-818B-5F6951D22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429" y="1641768"/>
            <a:ext cx="9290858" cy="4135874"/>
          </a:xfrm>
          <a:prstGeom prst="rect">
            <a:avLst/>
          </a:prstGeom>
        </p:spPr>
      </p:pic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05F700C8-2D8C-42DC-8849-39D37DB3C410}"/>
              </a:ext>
            </a:extLst>
          </p:cNvPr>
          <p:cNvSpPr/>
          <p:nvPr/>
        </p:nvSpPr>
        <p:spPr bwMode="auto">
          <a:xfrm>
            <a:off x="2267745" y="2132764"/>
            <a:ext cx="4091800" cy="1934137"/>
          </a:xfrm>
          <a:prstGeom prst="wedgeEllipseCallout">
            <a:avLst>
              <a:gd name="adj1" fmla="val 72178"/>
              <a:gd name="adj2" fmla="val -435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</a:t>
            </a: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en-US" altLang="ko-K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わたしに　こたえてください</a:t>
            </a:r>
            <a:r>
              <a:rPr kumimoji="0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わたしに　こたえてください</a:t>
            </a:r>
            <a:r>
              <a:rPr kumimoji="0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C94D1F2-41D0-481F-BF3A-7757F2501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24" y="363594"/>
            <a:ext cx="4640403" cy="5394045"/>
          </a:xfrm>
          <a:prstGeom prst="rect">
            <a:avLst/>
          </a:prstGeom>
        </p:spPr>
      </p:pic>
      <p:pic>
        <p:nvPicPr>
          <p:cNvPr id="27" name="그림 26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D3D2B918-C8FB-4583-A5F4-FCE274CF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96" y="-1184936"/>
            <a:ext cx="514746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カルメルさんの　れいてきせんそうの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しゅやくでした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79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1115617" y="75884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エリヤは　あらかじめ　せいふく　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0" name="그림 19" descr="흐림, 옅은이(가) 표시된 사진&#10;&#10;자동 생성된 설명">
            <a:extLst>
              <a:ext uri="{FF2B5EF4-FFF2-40B4-BE49-F238E27FC236}">
                <a16:creationId xmlns:a16="http://schemas.microsoft.com/office/drawing/2014/main" id="{EC783575-DDF5-4303-B5D9-70FD702936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7" t="48780" r="-2351" b="14746"/>
          <a:stretch/>
        </p:blipFill>
        <p:spPr>
          <a:xfrm>
            <a:off x="7902413" y="-1618616"/>
            <a:ext cx="4007569" cy="3420356"/>
          </a:xfrm>
          <a:prstGeom prst="rect">
            <a:avLst/>
          </a:prstGeom>
        </p:spPr>
      </p:pic>
      <p:pic>
        <p:nvPicPr>
          <p:cNvPr id="24" name="그림 23" descr="흐림, 옅은이(가) 표시된 사진&#10;&#10;자동 생성된 설명">
            <a:extLst>
              <a:ext uri="{FF2B5EF4-FFF2-40B4-BE49-F238E27FC236}">
                <a16:creationId xmlns:a16="http://schemas.microsoft.com/office/drawing/2014/main" id="{58D61C84-F59E-472B-85CD-2303079E6E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7" t="48780" r="-2351" b="14746"/>
          <a:stretch/>
        </p:blipFill>
        <p:spPr>
          <a:xfrm>
            <a:off x="6754195" y="-945629"/>
            <a:ext cx="4007569" cy="3420356"/>
          </a:xfrm>
          <a:prstGeom prst="rect">
            <a:avLst/>
          </a:prstGeom>
        </p:spPr>
      </p:pic>
      <p:pic>
        <p:nvPicPr>
          <p:cNvPr id="25" name="그림 24" descr="흐림, 옅은이(가) 표시된 사진&#10;&#10;자동 생성된 설명">
            <a:extLst>
              <a:ext uri="{FF2B5EF4-FFF2-40B4-BE49-F238E27FC236}">
                <a16:creationId xmlns:a16="http://schemas.microsoft.com/office/drawing/2014/main" id="{63C84FB0-7113-4114-8E4C-F912D79811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7" t="48780" r="-2351" b="14746"/>
          <a:stretch/>
        </p:blipFill>
        <p:spPr>
          <a:xfrm>
            <a:off x="5903199" y="-414681"/>
            <a:ext cx="4007569" cy="34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37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971601" y="5719565"/>
            <a:ext cx="813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あめを　ふらせる　きせきで　アハブおうの　まえに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かみさまの　ちからを　あらわしました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52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6" name="그림 5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4F8265C1-101C-43D8-AAAF-C306D751C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0921">
            <a:off x="4308356" y="2367454"/>
            <a:ext cx="547125" cy="692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880C9B7-FBAA-4F49-A69A-043AEBDFE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41676"/>
            <a:ext cx="2981356" cy="1777889"/>
          </a:xfrm>
          <a:prstGeom prst="rect">
            <a:avLst/>
          </a:prstGeom>
        </p:spPr>
      </p:pic>
      <p:pic>
        <p:nvPicPr>
          <p:cNvPr id="32" name="그림 31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FB082896-E28A-483F-8C78-0654689122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0921">
            <a:off x="4241532" y="2184374"/>
            <a:ext cx="680771" cy="861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그림 32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293E00D2-9F87-4B12-A49B-CECA95851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0921">
            <a:off x="4077845" y="1633585"/>
            <a:ext cx="1159392" cy="1467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그림 33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2E619646-309E-4BBD-A627-2D02D71DA8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0921">
            <a:off x="3202560" y="767479"/>
            <a:ext cx="1874760" cy="2372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그림 34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1E88C64D-95D9-41C0-ACBF-31989F37FE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384">
            <a:off x="4675523" y="767480"/>
            <a:ext cx="1874760" cy="2372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그림 35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77E3FA63-3345-478E-BDE1-B4FFE63AD0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384">
            <a:off x="5706177" y="571676"/>
            <a:ext cx="1874760" cy="2372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그림 36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062003D9-6DB8-4825-B06B-F06CD59101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16968">
            <a:off x="1847377" y="568239"/>
            <a:ext cx="2471654" cy="2379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그림 37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1EC19F2F-5722-4F5D-A10E-9A7B78B1DF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384">
            <a:off x="3599042" y="-113990"/>
            <a:ext cx="1874760" cy="2372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1353705" y="758848"/>
            <a:ext cx="7610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エリヤは　あらかじめ　せいふく　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81F12A6-D635-41BF-9424-B41E497BB4F2}"/>
              </a:ext>
            </a:extLst>
          </p:cNvPr>
          <p:cNvGrpSpPr/>
          <p:nvPr/>
        </p:nvGrpSpPr>
        <p:grpSpPr>
          <a:xfrm>
            <a:off x="3230812" y="1426989"/>
            <a:ext cx="2486234" cy="1215660"/>
            <a:chOff x="3100256" y="1604449"/>
            <a:chExt cx="2486234" cy="1215660"/>
          </a:xfrm>
        </p:grpSpPr>
        <p:pic>
          <p:nvPicPr>
            <p:cNvPr id="10" name="그림 9" descr="밤하늘이(가) 표시된 사진&#10;&#10;자동 생성된 설명">
              <a:extLst>
                <a:ext uri="{FF2B5EF4-FFF2-40B4-BE49-F238E27FC236}">
                  <a16:creationId xmlns:a16="http://schemas.microsoft.com/office/drawing/2014/main" id="{8AFBD6BC-4D6F-4D97-90BE-737AF3B1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664" y="2306546"/>
              <a:ext cx="282827" cy="282827"/>
            </a:xfrm>
            <a:prstGeom prst="rect">
              <a:avLst/>
            </a:prstGeom>
          </p:spPr>
        </p:pic>
        <p:pic>
          <p:nvPicPr>
            <p:cNvPr id="39" name="그림 38" descr="밤하늘이(가) 표시된 사진&#10;&#10;자동 생성된 설명">
              <a:extLst>
                <a:ext uri="{FF2B5EF4-FFF2-40B4-BE49-F238E27FC236}">
                  <a16:creationId xmlns:a16="http://schemas.microsoft.com/office/drawing/2014/main" id="{C4D9A564-6A8D-4A3F-B40C-A7ADD4AF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256" y="2537282"/>
              <a:ext cx="282827" cy="282827"/>
            </a:xfrm>
            <a:prstGeom prst="rect">
              <a:avLst/>
            </a:prstGeom>
          </p:spPr>
        </p:pic>
        <p:pic>
          <p:nvPicPr>
            <p:cNvPr id="40" name="그림 39" descr="밤하늘이(가) 표시된 사진&#10;&#10;자동 생성된 설명">
              <a:extLst>
                <a:ext uri="{FF2B5EF4-FFF2-40B4-BE49-F238E27FC236}">
                  <a16:creationId xmlns:a16="http://schemas.microsoft.com/office/drawing/2014/main" id="{19565FC5-BEAA-4258-B8DB-4460F1A73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3" y="1751722"/>
              <a:ext cx="282827" cy="282827"/>
            </a:xfrm>
            <a:prstGeom prst="rect">
              <a:avLst/>
            </a:prstGeom>
          </p:spPr>
        </p:pic>
        <p:pic>
          <p:nvPicPr>
            <p:cNvPr id="41" name="그림 40" descr="밤하늘이(가) 표시된 사진&#10;&#10;자동 생성된 설명">
              <a:extLst>
                <a:ext uri="{FF2B5EF4-FFF2-40B4-BE49-F238E27FC236}">
                  <a16:creationId xmlns:a16="http://schemas.microsoft.com/office/drawing/2014/main" id="{05B75265-2320-417D-8BD8-121C7EB6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664" y="1604449"/>
              <a:ext cx="282827" cy="282827"/>
            </a:xfrm>
            <a:prstGeom prst="rect">
              <a:avLst/>
            </a:prstGeom>
          </p:spPr>
        </p:pic>
        <p:pic>
          <p:nvPicPr>
            <p:cNvPr id="42" name="그림 41" descr="밤하늘이(가) 표시된 사진&#10;&#10;자동 생성된 설명">
              <a:extLst>
                <a:ext uri="{FF2B5EF4-FFF2-40B4-BE49-F238E27FC236}">
                  <a16:creationId xmlns:a16="http://schemas.microsoft.com/office/drawing/2014/main" id="{84E1D21E-8B8A-4479-AA19-E16392869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63" y="1849641"/>
              <a:ext cx="282827" cy="282827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8FA3938-301D-40E6-B10C-F0C080C864D5}"/>
              </a:ext>
            </a:extLst>
          </p:cNvPr>
          <p:cNvGrpSpPr/>
          <p:nvPr/>
        </p:nvGrpSpPr>
        <p:grpSpPr>
          <a:xfrm>
            <a:off x="5770161" y="1351840"/>
            <a:ext cx="2486234" cy="1215660"/>
            <a:chOff x="3100256" y="1604449"/>
            <a:chExt cx="2486234" cy="1215660"/>
          </a:xfrm>
        </p:grpSpPr>
        <p:pic>
          <p:nvPicPr>
            <p:cNvPr id="44" name="그림 43" descr="밤하늘이(가) 표시된 사진&#10;&#10;자동 생성된 설명">
              <a:extLst>
                <a:ext uri="{FF2B5EF4-FFF2-40B4-BE49-F238E27FC236}">
                  <a16:creationId xmlns:a16="http://schemas.microsoft.com/office/drawing/2014/main" id="{C63A64C8-4069-4883-8691-AD6460394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664" y="2306546"/>
              <a:ext cx="282827" cy="282827"/>
            </a:xfrm>
            <a:prstGeom prst="rect">
              <a:avLst/>
            </a:prstGeom>
          </p:spPr>
        </p:pic>
        <p:pic>
          <p:nvPicPr>
            <p:cNvPr id="45" name="그림 44" descr="밤하늘이(가) 표시된 사진&#10;&#10;자동 생성된 설명">
              <a:extLst>
                <a:ext uri="{FF2B5EF4-FFF2-40B4-BE49-F238E27FC236}">
                  <a16:creationId xmlns:a16="http://schemas.microsoft.com/office/drawing/2014/main" id="{6949BE58-3DB5-4238-8B0C-DFA99C3F9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256" y="2537282"/>
              <a:ext cx="282827" cy="282827"/>
            </a:xfrm>
            <a:prstGeom prst="rect">
              <a:avLst/>
            </a:prstGeom>
          </p:spPr>
        </p:pic>
        <p:pic>
          <p:nvPicPr>
            <p:cNvPr id="46" name="그림 45" descr="밤하늘이(가) 표시된 사진&#10;&#10;자동 생성된 설명">
              <a:extLst>
                <a:ext uri="{FF2B5EF4-FFF2-40B4-BE49-F238E27FC236}">
                  <a16:creationId xmlns:a16="http://schemas.microsoft.com/office/drawing/2014/main" id="{6925B239-B576-4341-AA91-C98116AD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3" y="1751722"/>
              <a:ext cx="282827" cy="282827"/>
            </a:xfrm>
            <a:prstGeom prst="rect">
              <a:avLst/>
            </a:prstGeom>
          </p:spPr>
        </p:pic>
        <p:pic>
          <p:nvPicPr>
            <p:cNvPr id="47" name="그림 46" descr="밤하늘이(가) 표시된 사진&#10;&#10;자동 생성된 설명">
              <a:extLst>
                <a:ext uri="{FF2B5EF4-FFF2-40B4-BE49-F238E27FC236}">
                  <a16:creationId xmlns:a16="http://schemas.microsoft.com/office/drawing/2014/main" id="{1467D337-F661-4B83-A59D-8B7D2EFD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664" y="1604449"/>
              <a:ext cx="282827" cy="282827"/>
            </a:xfrm>
            <a:prstGeom prst="rect">
              <a:avLst/>
            </a:prstGeom>
          </p:spPr>
        </p:pic>
        <p:pic>
          <p:nvPicPr>
            <p:cNvPr id="48" name="그림 47" descr="밤하늘이(가) 표시된 사진&#10;&#10;자동 생성된 설명">
              <a:extLst>
                <a:ext uri="{FF2B5EF4-FFF2-40B4-BE49-F238E27FC236}">
                  <a16:creationId xmlns:a16="http://schemas.microsoft.com/office/drawing/2014/main" id="{639CADFD-6444-401D-9AE9-AF907C3F5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63" y="1849641"/>
              <a:ext cx="282827" cy="282827"/>
            </a:xfrm>
            <a:prstGeom prst="rect">
              <a:avLst/>
            </a:prstGeom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5048F65C-D318-455F-8EF7-BDD8C0E68297}"/>
              </a:ext>
            </a:extLst>
          </p:cNvPr>
          <p:cNvGrpSpPr/>
          <p:nvPr/>
        </p:nvGrpSpPr>
        <p:grpSpPr>
          <a:xfrm>
            <a:off x="3678022" y="2802584"/>
            <a:ext cx="2486234" cy="1215660"/>
            <a:chOff x="3100256" y="1604449"/>
            <a:chExt cx="2486234" cy="1215660"/>
          </a:xfrm>
        </p:grpSpPr>
        <p:pic>
          <p:nvPicPr>
            <p:cNvPr id="50" name="그림 49" descr="밤하늘이(가) 표시된 사진&#10;&#10;자동 생성된 설명">
              <a:extLst>
                <a:ext uri="{FF2B5EF4-FFF2-40B4-BE49-F238E27FC236}">
                  <a16:creationId xmlns:a16="http://schemas.microsoft.com/office/drawing/2014/main" id="{C252C0B9-18D7-42A3-96B9-486B0606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664" y="2306546"/>
              <a:ext cx="282827" cy="282827"/>
            </a:xfrm>
            <a:prstGeom prst="rect">
              <a:avLst/>
            </a:prstGeom>
          </p:spPr>
        </p:pic>
        <p:pic>
          <p:nvPicPr>
            <p:cNvPr id="51" name="그림 50" descr="밤하늘이(가) 표시된 사진&#10;&#10;자동 생성된 설명">
              <a:extLst>
                <a:ext uri="{FF2B5EF4-FFF2-40B4-BE49-F238E27FC236}">
                  <a16:creationId xmlns:a16="http://schemas.microsoft.com/office/drawing/2014/main" id="{62988874-DC1D-4053-AE34-05D6CB702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256" y="2537282"/>
              <a:ext cx="282827" cy="282827"/>
            </a:xfrm>
            <a:prstGeom prst="rect">
              <a:avLst/>
            </a:prstGeom>
          </p:spPr>
        </p:pic>
        <p:pic>
          <p:nvPicPr>
            <p:cNvPr id="52" name="그림 51" descr="밤하늘이(가) 표시된 사진&#10;&#10;자동 생성된 설명">
              <a:extLst>
                <a:ext uri="{FF2B5EF4-FFF2-40B4-BE49-F238E27FC236}">
                  <a16:creationId xmlns:a16="http://schemas.microsoft.com/office/drawing/2014/main" id="{44A34C04-944D-4E3D-9278-A177B0905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3" y="1751722"/>
              <a:ext cx="282827" cy="282827"/>
            </a:xfrm>
            <a:prstGeom prst="rect">
              <a:avLst/>
            </a:prstGeom>
          </p:spPr>
        </p:pic>
        <p:pic>
          <p:nvPicPr>
            <p:cNvPr id="53" name="그림 52" descr="밤하늘이(가) 표시된 사진&#10;&#10;자동 생성된 설명">
              <a:extLst>
                <a:ext uri="{FF2B5EF4-FFF2-40B4-BE49-F238E27FC236}">
                  <a16:creationId xmlns:a16="http://schemas.microsoft.com/office/drawing/2014/main" id="{DB626B0E-E3DD-4A57-A3C0-06A6CCB2C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664" y="1604449"/>
              <a:ext cx="282827" cy="282827"/>
            </a:xfrm>
            <a:prstGeom prst="rect">
              <a:avLst/>
            </a:prstGeom>
          </p:spPr>
        </p:pic>
        <p:pic>
          <p:nvPicPr>
            <p:cNvPr id="54" name="그림 53" descr="밤하늘이(가) 표시된 사진&#10;&#10;자동 생성된 설명">
              <a:extLst>
                <a:ext uri="{FF2B5EF4-FFF2-40B4-BE49-F238E27FC236}">
                  <a16:creationId xmlns:a16="http://schemas.microsoft.com/office/drawing/2014/main" id="{7181F44E-EE8B-4A28-A6B1-4CE0A948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63" y="1849641"/>
              <a:ext cx="282827" cy="282827"/>
            </a:xfrm>
            <a:prstGeom prst="rect">
              <a:avLst/>
            </a:prstGeom>
          </p:spPr>
        </p:pic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0D2D9AB2-AD16-4138-A263-A62E2C55BEDE}"/>
              </a:ext>
            </a:extLst>
          </p:cNvPr>
          <p:cNvGrpSpPr/>
          <p:nvPr/>
        </p:nvGrpSpPr>
        <p:grpSpPr>
          <a:xfrm>
            <a:off x="873614" y="1657424"/>
            <a:ext cx="2486234" cy="1215660"/>
            <a:chOff x="3100256" y="1604449"/>
            <a:chExt cx="2486234" cy="1215660"/>
          </a:xfrm>
        </p:grpSpPr>
        <p:pic>
          <p:nvPicPr>
            <p:cNvPr id="56" name="그림 55" descr="밤하늘이(가) 표시된 사진&#10;&#10;자동 생성된 설명">
              <a:extLst>
                <a:ext uri="{FF2B5EF4-FFF2-40B4-BE49-F238E27FC236}">
                  <a16:creationId xmlns:a16="http://schemas.microsoft.com/office/drawing/2014/main" id="{A45173F8-2F08-42FD-A27E-C1AE03912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664" y="2306546"/>
              <a:ext cx="282827" cy="282827"/>
            </a:xfrm>
            <a:prstGeom prst="rect">
              <a:avLst/>
            </a:prstGeom>
          </p:spPr>
        </p:pic>
        <p:pic>
          <p:nvPicPr>
            <p:cNvPr id="57" name="그림 56" descr="밤하늘이(가) 표시된 사진&#10;&#10;자동 생성된 설명">
              <a:extLst>
                <a:ext uri="{FF2B5EF4-FFF2-40B4-BE49-F238E27FC236}">
                  <a16:creationId xmlns:a16="http://schemas.microsoft.com/office/drawing/2014/main" id="{C861C8E6-5F3D-4604-AEB9-FADF4B1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256" y="2537282"/>
              <a:ext cx="282827" cy="282827"/>
            </a:xfrm>
            <a:prstGeom prst="rect">
              <a:avLst/>
            </a:prstGeom>
          </p:spPr>
        </p:pic>
        <p:pic>
          <p:nvPicPr>
            <p:cNvPr id="58" name="그림 57" descr="밤하늘이(가) 표시된 사진&#10;&#10;자동 생성된 설명">
              <a:extLst>
                <a:ext uri="{FF2B5EF4-FFF2-40B4-BE49-F238E27FC236}">
                  <a16:creationId xmlns:a16="http://schemas.microsoft.com/office/drawing/2014/main" id="{502B5665-23AD-48F3-BEB1-8F299D8B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3" y="1751722"/>
              <a:ext cx="282827" cy="282827"/>
            </a:xfrm>
            <a:prstGeom prst="rect">
              <a:avLst/>
            </a:prstGeom>
          </p:spPr>
        </p:pic>
        <p:pic>
          <p:nvPicPr>
            <p:cNvPr id="59" name="그림 58" descr="밤하늘이(가) 표시된 사진&#10;&#10;자동 생성된 설명">
              <a:extLst>
                <a:ext uri="{FF2B5EF4-FFF2-40B4-BE49-F238E27FC236}">
                  <a16:creationId xmlns:a16="http://schemas.microsoft.com/office/drawing/2014/main" id="{AF11A393-23F8-4E71-9E25-5BE9DB2B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664" y="1604449"/>
              <a:ext cx="282827" cy="282827"/>
            </a:xfrm>
            <a:prstGeom prst="rect">
              <a:avLst/>
            </a:prstGeom>
          </p:spPr>
        </p:pic>
        <p:pic>
          <p:nvPicPr>
            <p:cNvPr id="60" name="그림 59" descr="밤하늘이(가) 표시된 사진&#10;&#10;자동 생성된 설명">
              <a:extLst>
                <a:ext uri="{FF2B5EF4-FFF2-40B4-BE49-F238E27FC236}">
                  <a16:creationId xmlns:a16="http://schemas.microsoft.com/office/drawing/2014/main" id="{056267AA-2B29-4E44-825E-84C93134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63" y="1849641"/>
              <a:ext cx="282827" cy="282827"/>
            </a:xfrm>
            <a:prstGeom prst="rect">
              <a:avLst/>
            </a:prstGeom>
          </p:spPr>
        </p:pic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C27902DF-912C-4520-BD3A-62C5B13AAE54}"/>
              </a:ext>
            </a:extLst>
          </p:cNvPr>
          <p:cNvGrpSpPr/>
          <p:nvPr/>
        </p:nvGrpSpPr>
        <p:grpSpPr>
          <a:xfrm>
            <a:off x="1252466" y="2896496"/>
            <a:ext cx="2486234" cy="1215660"/>
            <a:chOff x="3100256" y="1604449"/>
            <a:chExt cx="2486234" cy="1215660"/>
          </a:xfrm>
        </p:grpSpPr>
        <p:pic>
          <p:nvPicPr>
            <p:cNvPr id="62" name="그림 61" descr="밤하늘이(가) 표시된 사진&#10;&#10;자동 생성된 설명">
              <a:extLst>
                <a:ext uri="{FF2B5EF4-FFF2-40B4-BE49-F238E27FC236}">
                  <a16:creationId xmlns:a16="http://schemas.microsoft.com/office/drawing/2014/main" id="{7301CEDE-7F98-49A8-BAE0-6D0114A72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664" y="2306546"/>
              <a:ext cx="282827" cy="282827"/>
            </a:xfrm>
            <a:prstGeom prst="rect">
              <a:avLst/>
            </a:prstGeom>
          </p:spPr>
        </p:pic>
        <p:pic>
          <p:nvPicPr>
            <p:cNvPr id="63" name="그림 62" descr="밤하늘이(가) 표시된 사진&#10;&#10;자동 생성된 설명">
              <a:extLst>
                <a:ext uri="{FF2B5EF4-FFF2-40B4-BE49-F238E27FC236}">
                  <a16:creationId xmlns:a16="http://schemas.microsoft.com/office/drawing/2014/main" id="{1097BE15-DF03-425C-AE01-3B62D30D0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256" y="2537282"/>
              <a:ext cx="282827" cy="282827"/>
            </a:xfrm>
            <a:prstGeom prst="rect">
              <a:avLst/>
            </a:prstGeom>
          </p:spPr>
        </p:pic>
        <p:pic>
          <p:nvPicPr>
            <p:cNvPr id="64" name="그림 63" descr="밤하늘이(가) 표시된 사진&#10;&#10;자동 생성된 설명">
              <a:extLst>
                <a:ext uri="{FF2B5EF4-FFF2-40B4-BE49-F238E27FC236}">
                  <a16:creationId xmlns:a16="http://schemas.microsoft.com/office/drawing/2014/main" id="{B1BE543C-DBEA-434D-BCDA-BDF2574B9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3" y="1751722"/>
              <a:ext cx="282827" cy="282827"/>
            </a:xfrm>
            <a:prstGeom prst="rect">
              <a:avLst/>
            </a:prstGeom>
          </p:spPr>
        </p:pic>
        <p:pic>
          <p:nvPicPr>
            <p:cNvPr id="65" name="그림 64" descr="밤하늘이(가) 표시된 사진&#10;&#10;자동 생성된 설명">
              <a:extLst>
                <a:ext uri="{FF2B5EF4-FFF2-40B4-BE49-F238E27FC236}">
                  <a16:creationId xmlns:a16="http://schemas.microsoft.com/office/drawing/2014/main" id="{C45ED096-B0E4-415B-AA6A-5D3E1B2B9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664" y="1604449"/>
              <a:ext cx="282827" cy="282827"/>
            </a:xfrm>
            <a:prstGeom prst="rect">
              <a:avLst/>
            </a:prstGeom>
          </p:spPr>
        </p:pic>
        <p:pic>
          <p:nvPicPr>
            <p:cNvPr id="66" name="그림 65" descr="밤하늘이(가) 표시된 사진&#10;&#10;자동 생성된 설명">
              <a:extLst>
                <a:ext uri="{FF2B5EF4-FFF2-40B4-BE49-F238E27FC236}">
                  <a16:creationId xmlns:a16="http://schemas.microsoft.com/office/drawing/2014/main" id="{29CED4BD-10C9-456A-ADBC-9561018A4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63" y="1849641"/>
              <a:ext cx="282827" cy="282827"/>
            </a:xfrm>
            <a:prstGeom prst="rect">
              <a:avLst/>
            </a:prstGeom>
          </p:spPr>
        </p:pic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EDE0ADC7-AD37-4711-B559-FB8EBD509B36}"/>
              </a:ext>
            </a:extLst>
          </p:cNvPr>
          <p:cNvGrpSpPr/>
          <p:nvPr/>
        </p:nvGrpSpPr>
        <p:grpSpPr>
          <a:xfrm>
            <a:off x="6255395" y="2707945"/>
            <a:ext cx="2486234" cy="1215660"/>
            <a:chOff x="3100256" y="1604449"/>
            <a:chExt cx="2486234" cy="1215660"/>
          </a:xfrm>
        </p:grpSpPr>
        <p:pic>
          <p:nvPicPr>
            <p:cNvPr id="68" name="그림 67" descr="밤하늘이(가) 표시된 사진&#10;&#10;자동 생성된 설명">
              <a:extLst>
                <a:ext uri="{FF2B5EF4-FFF2-40B4-BE49-F238E27FC236}">
                  <a16:creationId xmlns:a16="http://schemas.microsoft.com/office/drawing/2014/main" id="{1BB7E342-DA72-4F42-8851-8B014178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664" y="2306546"/>
              <a:ext cx="282827" cy="282827"/>
            </a:xfrm>
            <a:prstGeom prst="rect">
              <a:avLst/>
            </a:prstGeom>
          </p:spPr>
        </p:pic>
        <p:pic>
          <p:nvPicPr>
            <p:cNvPr id="69" name="그림 68" descr="밤하늘이(가) 표시된 사진&#10;&#10;자동 생성된 설명">
              <a:extLst>
                <a:ext uri="{FF2B5EF4-FFF2-40B4-BE49-F238E27FC236}">
                  <a16:creationId xmlns:a16="http://schemas.microsoft.com/office/drawing/2014/main" id="{1D3691A8-6433-42F8-9EE6-82D51AD4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256" y="2537282"/>
              <a:ext cx="282827" cy="282827"/>
            </a:xfrm>
            <a:prstGeom prst="rect">
              <a:avLst/>
            </a:prstGeom>
          </p:spPr>
        </p:pic>
        <p:pic>
          <p:nvPicPr>
            <p:cNvPr id="70" name="그림 69" descr="밤하늘이(가) 표시된 사진&#10;&#10;자동 생성된 설명">
              <a:extLst>
                <a:ext uri="{FF2B5EF4-FFF2-40B4-BE49-F238E27FC236}">
                  <a16:creationId xmlns:a16="http://schemas.microsoft.com/office/drawing/2014/main" id="{F26EA848-5BD5-4F42-9CA9-E0A62A734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3" y="1751722"/>
              <a:ext cx="282827" cy="282827"/>
            </a:xfrm>
            <a:prstGeom prst="rect">
              <a:avLst/>
            </a:prstGeom>
          </p:spPr>
        </p:pic>
        <p:pic>
          <p:nvPicPr>
            <p:cNvPr id="71" name="그림 70" descr="밤하늘이(가) 표시된 사진&#10;&#10;자동 생성된 설명">
              <a:extLst>
                <a:ext uri="{FF2B5EF4-FFF2-40B4-BE49-F238E27FC236}">
                  <a16:creationId xmlns:a16="http://schemas.microsoft.com/office/drawing/2014/main" id="{646DDC15-A744-4A3C-B3A6-411EA91A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664" y="1604449"/>
              <a:ext cx="282827" cy="282827"/>
            </a:xfrm>
            <a:prstGeom prst="rect">
              <a:avLst/>
            </a:prstGeom>
          </p:spPr>
        </p:pic>
        <p:pic>
          <p:nvPicPr>
            <p:cNvPr id="72" name="그림 71" descr="밤하늘이(가) 표시된 사진&#10;&#10;자동 생성된 설명">
              <a:extLst>
                <a:ext uri="{FF2B5EF4-FFF2-40B4-BE49-F238E27FC236}">
                  <a16:creationId xmlns:a16="http://schemas.microsoft.com/office/drawing/2014/main" id="{B86B6300-FB0F-4AF3-88BD-DA2F3141E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63" y="1849641"/>
              <a:ext cx="282827" cy="282827"/>
            </a:xfrm>
            <a:prstGeom prst="rect">
              <a:avLst/>
            </a:prstGeom>
          </p:spPr>
        </p:pic>
      </p:grpSp>
      <p:pic>
        <p:nvPicPr>
          <p:cNvPr id="73" name="그림 72" descr="텍스트이(가) 표시된 사진&#10;&#10;자동 생성된 설명">
            <a:extLst>
              <a:ext uri="{FF2B5EF4-FFF2-40B4-BE49-F238E27FC236}">
                <a16:creationId xmlns:a16="http://schemas.microsoft.com/office/drawing/2014/main" id="{42BE9547-D648-4EDE-9B38-123E82589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9495" y="1653336"/>
            <a:ext cx="3530982" cy="4112156"/>
          </a:xfrm>
          <a:prstGeom prst="rect">
            <a:avLst/>
          </a:prstGeom>
        </p:spPr>
      </p:pic>
      <p:sp>
        <p:nvSpPr>
          <p:cNvPr id="74" name="말풍선: 타원형 73">
            <a:extLst>
              <a:ext uri="{FF2B5EF4-FFF2-40B4-BE49-F238E27FC236}">
                <a16:creationId xmlns:a16="http://schemas.microsoft.com/office/drawing/2014/main" id="{403451F6-B4EA-442B-A95F-1C8BF819A0CD}"/>
              </a:ext>
            </a:extLst>
          </p:cNvPr>
          <p:cNvSpPr/>
          <p:nvPr/>
        </p:nvSpPr>
        <p:spPr bwMode="auto">
          <a:xfrm>
            <a:off x="1252466" y="3047776"/>
            <a:ext cx="4464580" cy="1790319"/>
          </a:xfrm>
          <a:prstGeom prst="wedgeEllipseCallout">
            <a:avLst>
              <a:gd name="adj1" fmla="val 74275"/>
              <a:gd name="adj2" fmla="val -5373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おうよ</a:t>
            </a: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はげしい　おおあめの　おとが　する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7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35457</TotalTime>
  <Words>457</Words>
  <Application>Microsoft Office PowerPoint</Application>
  <PresentationFormat>画面に合わせる (4:3)</PresentationFormat>
  <Paragraphs>135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HY중고딕</vt:lpstr>
      <vt:lpstr>HY견고딕</vt:lpstr>
      <vt:lpstr>HY울릉도B</vt:lpstr>
      <vt:lpstr>Arial</vt:lpstr>
      <vt:lpstr>ＭＳ Ｐゴシック</vt:lpstr>
      <vt:lpstr>맑은 고딕</vt:lpstr>
      <vt:lpstr>굴림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2365</cp:revision>
  <dcterms:created xsi:type="dcterms:W3CDTF">2008-03-21T01:39:31Z</dcterms:created>
  <dcterms:modified xsi:type="dcterms:W3CDTF">2022-02-18T09:17:44Z</dcterms:modified>
</cp:coreProperties>
</file>