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6739" r:id="rId2"/>
  </p:sldMasterIdLst>
  <p:notesMasterIdLst>
    <p:notesMasterId r:id="rId19"/>
  </p:notesMasterIdLst>
  <p:handoutMasterIdLst>
    <p:handoutMasterId r:id="rId20"/>
  </p:handoutMasterIdLst>
  <p:sldIdLst>
    <p:sldId id="259" r:id="rId3"/>
    <p:sldId id="613" r:id="rId4"/>
    <p:sldId id="614" r:id="rId5"/>
    <p:sldId id="615" r:id="rId6"/>
    <p:sldId id="616" r:id="rId7"/>
    <p:sldId id="599" r:id="rId8"/>
    <p:sldId id="600" r:id="rId9"/>
    <p:sldId id="602" r:id="rId10"/>
    <p:sldId id="603" r:id="rId11"/>
    <p:sldId id="604" r:id="rId12"/>
    <p:sldId id="611" r:id="rId13"/>
    <p:sldId id="607" r:id="rId14"/>
    <p:sldId id="612" r:id="rId15"/>
    <p:sldId id="609" r:id="rId16"/>
    <p:sldId id="617" r:id="rId17"/>
    <p:sldId id="618" r:id="rId18"/>
  </p:sldIdLst>
  <p:sldSz cx="9144000" cy="6858000" type="screen4x3"/>
  <p:notesSz cx="7004050" cy="9290050"/>
  <p:embeddedFontLst>
    <p:embeddedFont>
      <p:font typeface="굴림" panose="020B0600000101010101" pitchFamily="34" charset="-127"/>
      <p:regular r:id="rId21"/>
    </p:embeddedFont>
    <p:embeddedFont>
      <p:font typeface="HY견고딕" panose="020B0600070205080204" charset="-127"/>
      <p:regular r:id="rId22"/>
    </p:embeddedFont>
    <p:embeddedFont>
      <p:font typeface="HY중고딕" panose="020B0600070205080204" charset="-127"/>
      <p:regular r:id="rId23"/>
    </p:embeddedFont>
    <p:embeddedFont>
      <p:font typeface="맑은 고딕" panose="020B0503020000020004" pitchFamily="34" charset="-127"/>
      <p:regular r:id="rId24"/>
      <p:bold r:id="rId25"/>
    </p:embeddedFont>
  </p:embeddedFontLst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C96FC5E6-870C-4CA0-AFB2-2CF6382295CE}">
          <p14:sldIdLst>
            <p14:sldId id="259"/>
            <p14:sldId id="613"/>
            <p14:sldId id="614"/>
            <p14:sldId id="615"/>
            <p14:sldId id="616"/>
            <p14:sldId id="599"/>
            <p14:sldId id="600"/>
            <p14:sldId id="602"/>
            <p14:sldId id="603"/>
            <p14:sldId id="604"/>
            <p14:sldId id="611"/>
            <p14:sldId id="607"/>
            <p14:sldId id="612"/>
            <p14:sldId id="609"/>
            <p14:sldId id="617"/>
            <p14:sldId id="618"/>
          </p14:sldIdLst>
        </p14:section>
        <p14:section name="제목 없는 구역" id="{0D67D9B7-D75C-46E6-B1D2-C36E4ADAE29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826" initials="1" lastIdx="1" clrIdx="0">
    <p:extLst>
      <p:ext uri="{19B8F6BF-5375-455C-9EA6-DF929625EA0E}">
        <p15:presenceInfo xmlns:p15="http://schemas.microsoft.com/office/powerpoint/2012/main" userId="S::1826@keyexprress.club::7c16b410-f27d-4f28-a48e-19871afca9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F75"/>
    <a:srgbClr val="66569D"/>
    <a:srgbClr val="FDF181"/>
    <a:srgbClr val="5E2E12"/>
    <a:srgbClr val="F79646"/>
    <a:srgbClr val="FFFF99"/>
    <a:srgbClr val="C2DCFF"/>
    <a:srgbClr val="D4D4D4"/>
    <a:srgbClr val="FFC1C0"/>
    <a:srgbClr val="B8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95" autoAdjust="0"/>
    <p:restoredTop sz="93955" autoAdjust="0"/>
  </p:normalViewPr>
  <p:slideViewPr>
    <p:cSldViewPr>
      <p:cViewPr varScale="1">
        <p:scale>
          <a:sx n="82" d="100"/>
          <a:sy n="82" d="100"/>
        </p:scale>
        <p:origin x="90" y="5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32B07B0-F652-4E62-955C-7E3C4761B03E}" type="datetimeFigureOut">
              <a:rPr lang="ko-KR" altLang="en-US"/>
              <a:pPr>
                <a:defRPr/>
              </a:pPr>
              <a:t>2022-03-18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62EB21B-85CD-464E-A575-A2FD459B4D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EE5CA66-2304-4544-86FB-D11B9FEE2FED}" type="datetimeFigureOut">
              <a:rPr lang="ko-KR" altLang="en-US"/>
              <a:pPr>
                <a:defRPr/>
              </a:pPr>
              <a:t>2022-03-18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0088" y="4411663"/>
            <a:ext cx="5603875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ADA6992-C13F-44F5-98E4-943CB8B28A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A6992-C13F-44F5-98E4-943CB8B28ADE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486576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472862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014248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846985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778678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5813564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CDE2F2-D0B9-4F36-9CAA-0EFF56D09E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90214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203744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670081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989608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510193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210510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4166539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98477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2022-03-18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2022-03-18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2022-03-18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2022-03-18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753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2022-03-18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291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2022-03-18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967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2022-03-18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742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2022-03-18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819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2022-03-18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334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2022-03-18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400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2022-03-18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889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2022-03-18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2022-03-18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28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2022-03-18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706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2022-03-18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61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2022-03-18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2022-03-18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2022-03-18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2022-03-18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2022-03-18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2022-03-18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2022-03-18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2022-03-18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6" r:id="rId1"/>
    <p:sldLayoutId id="2147486717" r:id="rId2"/>
    <p:sldLayoutId id="2147486718" r:id="rId3"/>
    <p:sldLayoutId id="2147486719" r:id="rId4"/>
    <p:sldLayoutId id="2147486720" r:id="rId5"/>
    <p:sldLayoutId id="2147486721" r:id="rId6"/>
    <p:sldLayoutId id="2147486722" r:id="rId7"/>
    <p:sldLayoutId id="2147486723" r:id="rId8"/>
    <p:sldLayoutId id="2147486724" r:id="rId9"/>
    <p:sldLayoutId id="2147486725" r:id="rId10"/>
    <p:sldLayoutId id="214748672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2022-03-18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2490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40" r:id="rId1"/>
    <p:sldLayoutId id="2147486741" r:id="rId2"/>
    <p:sldLayoutId id="2147486742" r:id="rId3"/>
    <p:sldLayoutId id="2147486743" r:id="rId4"/>
    <p:sldLayoutId id="2147486744" r:id="rId5"/>
    <p:sldLayoutId id="2147486745" r:id="rId6"/>
    <p:sldLayoutId id="2147486746" r:id="rId7"/>
    <p:sldLayoutId id="2147486747" r:id="rId8"/>
    <p:sldLayoutId id="2147486748" r:id="rId9"/>
    <p:sldLayoutId id="2147486749" r:id="rId10"/>
    <p:sldLayoutId id="2147486750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평행 사변형 8">
            <a:extLst>
              <a:ext uri="{FF2B5EF4-FFF2-40B4-BE49-F238E27FC236}">
                <a16:creationId xmlns:a16="http://schemas.microsoft.com/office/drawing/2014/main" id="{AE5E47AE-010C-4958-8E30-08B89897B074}"/>
              </a:ext>
            </a:extLst>
          </p:cNvPr>
          <p:cNvSpPr/>
          <p:nvPr/>
        </p:nvSpPr>
        <p:spPr bwMode="auto">
          <a:xfrm>
            <a:off x="-900608" y="-619484"/>
            <a:ext cx="10585176" cy="8096968"/>
          </a:xfrm>
          <a:prstGeom prst="parallelogram">
            <a:avLst>
              <a:gd name="adj" fmla="val 50962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4E5C8DA0-49CD-4416-A469-767B332AA629}"/>
              </a:ext>
            </a:extLst>
          </p:cNvPr>
          <p:cNvSpPr/>
          <p:nvPr/>
        </p:nvSpPr>
        <p:spPr bwMode="auto">
          <a:xfrm>
            <a:off x="7596336" y="-99392"/>
            <a:ext cx="1512168" cy="1728192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90055BA8-873F-4E20-928C-DF7127078317}"/>
              </a:ext>
            </a:extLst>
          </p:cNvPr>
          <p:cNvSpPr/>
          <p:nvPr/>
        </p:nvSpPr>
        <p:spPr bwMode="auto">
          <a:xfrm>
            <a:off x="-324544" y="4653136"/>
            <a:ext cx="2592288" cy="230425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701F65-9395-4E2E-9ECD-3C160C63F809}"/>
              </a:ext>
            </a:extLst>
          </p:cNvPr>
          <p:cNvSpPr txBox="1"/>
          <p:nvPr/>
        </p:nvSpPr>
        <p:spPr>
          <a:xfrm>
            <a:off x="2483768" y="273422"/>
            <a:ext cx="540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altLang="ko-KR" sz="36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2022</a:t>
            </a:r>
            <a:r>
              <a:rPr lang="ja-JP" altLang="en-US" sz="36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ねん</a:t>
            </a:r>
            <a:r>
              <a:rPr lang="ko-KR" altLang="en-US" sz="36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ko-KR" sz="36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ja-JP" altLang="en-US" sz="36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がつ　がくいんふくいんか</a:t>
            </a:r>
            <a:endParaRPr lang="en-US" altLang="ja-JP" sz="3600" b="1" dirty="0">
              <a:ln w="10160" cmpd="dbl">
                <a:noFill/>
                <a:prstDash val="solid"/>
              </a:ln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r"/>
            <a:r>
              <a:rPr lang="en-US" altLang="ko-KR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lang="ko-KR" altLang="en-US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사</a:t>
            </a:r>
            <a:r>
              <a:rPr lang="en-US" altLang="ko-KR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) </a:t>
            </a:r>
            <a:r>
              <a:rPr lang="ko-KR" altLang="en-US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세계복음화 전도협회 어린이선교국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C64DF9-811C-461A-8EB9-2C1E335AC0C1}"/>
              </a:ext>
            </a:extLst>
          </p:cNvPr>
          <p:cNvSpPr txBox="1"/>
          <p:nvPr/>
        </p:nvSpPr>
        <p:spPr>
          <a:xfrm>
            <a:off x="935596" y="2546920"/>
            <a:ext cx="6912768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1" kern="0" dirty="0">
                <a:ln w="10160" cmpd="dbl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ea typeface="+mn-ea"/>
              </a:rPr>
              <a:t>さきに　れいてき　せいふくを　した　３にんの　せいねん</a:t>
            </a:r>
            <a:endParaRPr kumimoji="0" lang="en-US" altLang="ko-KR" sz="4000" b="1" i="0" u="none" strike="noStrike" kern="0" normalizeH="0" baseline="0" noProof="0" dirty="0">
              <a:ln w="10160" cmpd="dbl">
                <a:noFill/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ea"/>
              <a:ea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i="0" u="none" strike="noStrike" kern="0" normalizeH="0" baseline="0" noProof="0" dirty="0">
                <a:ln w="10160" cmpd="dbl">
                  <a:noFill/>
                  <a:prstDash val="solid"/>
                </a:ln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kumimoji="0" lang="ja-JP" altLang="en-US" sz="2800" i="0" u="none" strike="noStrike" kern="0" normalizeH="0" baseline="0" noProof="0" dirty="0">
                <a:ln w="10160" cmpd="dbl">
                  <a:noFill/>
                  <a:prstDash val="solid"/>
                </a:ln>
                <a:uLnTx/>
                <a:uFillTx/>
                <a:latin typeface="+mn-ea"/>
                <a:ea typeface="+mn-ea"/>
              </a:rPr>
              <a:t>ダニエル</a:t>
            </a:r>
            <a:r>
              <a:rPr kumimoji="0" lang="ko-KR" altLang="en-US" sz="2800" kern="0" dirty="0">
                <a:ln w="10160" cmpd="dbl">
                  <a:noFill/>
                  <a:prstDash val="solid"/>
                </a:ln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en-US" altLang="ko-KR" sz="2800" kern="0" dirty="0">
                <a:ln w="10160" cmpd="dbl">
                  <a:noFill/>
                  <a:prstDash val="solid"/>
                </a:ln>
                <a:latin typeface="HY견고딕" panose="02030600000101010101" pitchFamily="18" charset="-127"/>
                <a:ea typeface="HY견고딕" panose="02030600000101010101" pitchFamily="18" charset="-127"/>
              </a:rPr>
              <a:t>3:8~23</a:t>
            </a:r>
            <a:r>
              <a:rPr kumimoji="0" lang="en-US" altLang="ko-KR" sz="2800" i="0" u="none" strike="noStrike" kern="0" normalizeH="0" baseline="0" noProof="0" dirty="0">
                <a:ln w="10160" cmpd="dbl">
                  <a:noFill/>
                  <a:prstDash val="solid"/>
                </a:ln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E38E38-1153-4B17-9BAB-26951F91EC50}"/>
              </a:ext>
            </a:extLst>
          </p:cNvPr>
          <p:cNvSpPr txBox="1"/>
          <p:nvPr/>
        </p:nvSpPr>
        <p:spPr>
          <a:xfrm>
            <a:off x="350658" y="5320474"/>
            <a:ext cx="1241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ja-JP" altLang="en-US" sz="4000" dirty="0">
                <a:latin typeface="+mn-ea"/>
                <a:ea typeface="+mn-ea"/>
              </a:rPr>
              <a:t>か</a:t>
            </a:r>
            <a:endParaRPr lang="ko-KR" altLang="en-US" sz="5400" dirty="0">
              <a:latin typeface="+mn-ea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4" grpId="0" animBg="1"/>
      <p:bldP spid="7" grpId="0"/>
      <p:bldP spid="11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 descr="텍스트이(가) 표시된 사진&#10;&#10;자동 생성된 설명">
            <a:extLst>
              <a:ext uri="{FF2B5EF4-FFF2-40B4-BE49-F238E27FC236}">
                <a16:creationId xmlns:a16="http://schemas.microsoft.com/office/drawing/2014/main" id="{982794F3-E3E7-47F1-ACCB-8C34E95B2A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7" y="1939305"/>
            <a:ext cx="9482182" cy="4022744"/>
          </a:xfrm>
          <a:prstGeom prst="rect">
            <a:avLst/>
          </a:prstGeom>
        </p:spPr>
      </p:pic>
      <p:pic>
        <p:nvPicPr>
          <p:cNvPr id="18" name="그림 17" descr="옅은이(가) 표시된 사진&#10;&#10;자동 생성된 설명">
            <a:extLst>
              <a:ext uri="{FF2B5EF4-FFF2-40B4-BE49-F238E27FC236}">
                <a16:creationId xmlns:a16="http://schemas.microsoft.com/office/drawing/2014/main" id="{E923FC5D-C466-4427-B62C-789F79B14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378" y="1328532"/>
            <a:ext cx="1850640" cy="4777230"/>
          </a:xfrm>
          <a:prstGeom prst="rect">
            <a:avLst/>
          </a:prstGeom>
        </p:spPr>
      </p:pic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55AD9609-C7F5-45CF-B077-152A70AB0059}"/>
              </a:ext>
            </a:extLst>
          </p:cNvPr>
          <p:cNvSpPr/>
          <p:nvPr/>
        </p:nvSpPr>
        <p:spPr bwMode="auto">
          <a:xfrm>
            <a:off x="0" y="13752"/>
            <a:ext cx="9144000" cy="1302314"/>
          </a:xfrm>
          <a:prstGeom prst="parallelogram">
            <a:avLst>
              <a:gd name="adj" fmla="val 31068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0421FF09-CE69-4B52-8C0A-668FA818E96C}"/>
              </a:ext>
            </a:extLst>
          </p:cNvPr>
          <p:cNvSpPr/>
          <p:nvPr/>
        </p:nvSpPr>
        <p:spPr bwMode="auto">
          <a:xfrm>
            <a:off x="23284" y="0"/>
            <a:ext cx="818191" cy="131606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298981" y="196043"/>
            <a:ext cx="2313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769041" y="126300"/>
            <a:ext cx="6865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３にんの　せいねんは　れいてきに　</a:t>
            </a:r>
            <a:endParaRPr kumimoji="1" lang="en-US" altLang="ja-JP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せいふくしました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7A3AD2D9-B36B-4938-9BAE-6E627FF64981}"/>
              </a:ext>
            </a:extLst>
          </p:cNvPr>
          <p:cNvSpPr/>
          <p:nvPr/>
        </p:nvSpPr>
        <p:spPr bwMode="auto">
          <a:xfrm>
            <a:off x="60342" y="6093296"/>
            <a:ext cx="440454" cy="762534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29292B-B6BD-4EA3-9506-D76A3510B0AE}"/>
              </a:ext>
            </a:extLst>
          </p:cNvPr>
          <p:cNvSpPr txBox="1"/>
          <p:nvPr/>
        </p:nvSpPr>
        <p:spPr>
          <a:xfrm>
            <a:off x="575811" y="5890141"/>
            <a:ext cx="85078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おうは　いかりましたが　もういちど　きかいを　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あたえました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203F203-A668-4266-A519-808102F2A8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5404" y="1375238"/>
            <a:ext cx="3078409" cy="4627807"/>
          </a:xfrm>
          <a:prstGeom prst="rect">
            <a:avLst/>
          </a:prstGeom>
        </p:spPr>
      </p:pic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921104F6-5621-4D9D-88B5-505184C210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634597"/>
            <a:ext cx="4088457" cy="4471165"/>
          </a:xfrm>
          <a:prstGeom prst="rect">
            <a:avLst/>
          </a:prstGeom>
        </p:spPr>
      </p:pic>
      <p:sp>
        <p:nvSpPr>
          <p:cNvPr id="6" name="말풍선: 타원형 5">
            <a:extLst>
              <a:ext uri="{FF2B5EF4-FFF2-40B4-BE49-F238E27FC236}">
                <a16:creationId xmlns:a16="http://schemas.microsoft.com/office/drawing/2014/main" id="{F4973134-EA83-4D60-8E25-7B69CDCB865A}"/>
              </a:ext>
            </a:extLst>
          </p:cNvPr>
          <p:cNvSpPr/>
          <p:nvPr/>
        </p:nvSpPr>
        <p:spPr bwMode="auto">
          <a:xfrm>
            <a:off x="2016459" y="3284984"/>
            <a:ext cx="6227949" cy="2520280"/>
          </a:xfrm>
          <a:prstGeom prst="wedgeEllipseCallout">
            <a:avLst>
              <a:gd name="adj1" fmla="val -53825"/>
              <a:gd name="adj2" fmla="val -5733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シャデラク、メシャク、アベデ・ネゴ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さいごの　チャンスを　あたえる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わたしが　つくった</a:t>
            </a:r>
            <a:r>
              <a:rPr kumimoji="0" lang="ko-KR" altLang="en-US" sz="24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kumimoji="0" lang="en-US" altLang="ko-KR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きんのぞう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　おがめ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27593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 descr="텍스트이(가) 표시된 사진&#10;&#10;자동 생성된 설명">
            <a:extLst>
              <a:ext uri="{FF2B5EF4-FFF2-40B4-BE49-F238E27FC236}">
                <a16:creationId xmlns:a16="http://schemas.microsoft.com/office/drawing/2014/main" id="{2D0AB539-709B-4659-8474-3954E93D1A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7" y="1939305"/>
            <a:ext cx="9482182" cy="4022744"/>
          </a:xfrm>
          <a:prstGeom prst="rect">
            <a:avLst/>
          </a:prstGeom>
        </p:spPr>
      </p:pic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55AD9609-C7F5-45CF-B077-152A70AB0059}"/>
              </a:ext>
            </a:extLst>
          </p:cNvPr>
          <p:cNvSpPr/>
          <p:nvPr/>
        </p:nvSpPr>
        <p:spPr bwMode="auto">
          <a:xfrm>
            <a:off x="0" y="13752"/>
            <a:ext cx="9144000" cy="1302314"/>
          </a:xfrm>
          <a:prstGeom prst="parallelogram">
            <a:avLst>
              <a:gd name="adj" fmla="val 31068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0421FF09-CE69-4B52-8C0A-668FA818E96C}"/>
              </a:ext>
            </a:extLst>
          </p:cNvPr>
          <p:cNvSpPr/>
          <p:nvPr/>
        </p:nvSpPr>
        <p:spPr bwMode="auto">
          <a:xfrm>
            <a:off x="23284" y="0"/>
            <a:ext cx="818191" cy="131606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298981" y="196043"/>
            <a:ext cx="2400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769041" y="126300"/>
            <a:ext cx="6865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３にんの　せいねんは　れいてきに　</a:t>
            </a:r>
            <a:endParaRPr kumimoji="1" lang="en-US" altLang="ja-JP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せいふくしました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7A3AD2D9-B36B-4938-9BAE-6E627FF64981}"/>
              </a:ext>
            </a:extLst>
          </p:cNvPr>
          <p:cNvSpPr/>
          <p:nvPr/>
        </p:nvSpPr>
        <p:spPr bwMode="auto">
          <a:xfrm>
            <a:off x="60342" y="6093296"/>
            <a:ext cx="440454" cy="762534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10104B-824C-491F-8D7B-712FAAB4E334}"/>
              </a:ext>
            </a:extLst>
          </p:cNvPr>
          <p:cNvSpPr txBox="1"/>
          <p:nvPr/>
        </p:nvSpPr>
        <p:spPr>
          <a:xfrm>
            <a:off x="432379" y="5845194"/>
            <a:ext cx="86512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4)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３にんは　かみさまが　すくいだすことが　できる、しかし、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もし　そうでなくても、おがまないと　こくはく　しました。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9" name="그림 18" descr="텍스트이(가) 표시된 사진&#10;&#10;자동 생성된 설명">
            <a:extLst>
              <a:ext uri="{FF2B5EF4-FFF2-40B4-BE49-F238E27FC236}">
                <a16:creationId xmlns:a16="http://schemas.microsoft.com/office/drawing/2014/main" id="{AC56A869-1B7F-4D1B-BBAD-FB4BA5188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587" y="1363071"/>
            <a:ext cx="4392488" cy="4803655"/>
          </a:xfrm>
          <a:prstGeom prst="rect">
            <a:avLst/>
          </a:prstGeom>
        </p:spPr>
      </p:pic>
      <p:sp>
        <p:nvSpPr>
          <p:cNvPr id="21" name="말풍선: 타원형 20">
            <a:extLst>
              <a:ext uri="{FF2B5EF4-FFF2-40B4-BE49-F238E27FC236}">
                <a16:creationId xmlns:a16="http://schemas.microsoft.com/office/drawing/2014/main" id="{4E2DB4B5-99BC-4B61-8D31-E82FEFC5A09C}"/>
              </a:ext>
            </a:extLst>
          </p:cNvPr>
          <p:cNvSpPr/>
          <p:nvPr/>
        </p:nvSpPr>
        <p:spPr bwMode="auto">
          <a:xfrm>
            <a:off x="2914406" y="3068960"/>
            <a:ext cx="6231191" cy="2745603"/>
          </a:xfrm>
          <a:prstGeom prst="wedgeEllipseCallout">
            <a:avLst>
              <a:gd name="adj1" fmla="val -41532"/>
              <a:gd name="adj2" fmla="val -5140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おうよ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わたしたちが　つかえる</a:t>
            </a:r>
            <a:r>
              <a:rPr kumimoji="0" lang="ko-KR" altLang="en-US" sz="24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kumimoji="0" lang="en-US" altLang="ko-KR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　わたしたちを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すくいだして　くださいます。</a:t>
            </a:r>
            <a:r>
              <a:rPr kumimoji="0" lang="ko-KR" altLang="en-US" sz="24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kumimoji="0" lang="en-US" altLang="ko-KR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しかし、そうでなくても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わたしたちは　おがみません。</a:t>
            </a:r>
            <a:r>
              <a:rPr kumimoji="0" lang="ko-KR" altLang="en-US" sz="24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6301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 descr="텍스트이(가) 표시된 사진&#10;&#10;자동 생성된 설명">
            <a:extLst>
              <a:ext uri="{FF2B5EF4-FFF2-40B4-BE49-F238E27FC236}">
                <a16:creationId xmlns:a16="http://schemas.microsoft.com/office/drawing/2014/main" id="{904406C9-C109-4C06-A0C1-9DF580B839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329698"/>
            <a:ext cx="6719879" cy="4700966"/>
          </a:xfrm>
          <a:prstGeom prst="rect">
            <a:avLst/>
          </a:prstGeom>
        </p:spPr>
      </p:pic>
      <p:pic>
        <p:nvPicPr>
          <p:cNvPr id="17" name="그림 16" descr="텍스트이(가) 표시된 사진&#10;&#10;자동 생성된 설명">
            <a:extLst>
              <a:ext uri="{FF2B5EF4-FFF2-40B4-BE49-F238E27FC236}">
                <a16:creationId xmlns:a16="http://schemas.microsoft.com/office/drawing/2014/main" id="{6239D586-5524-4379-AC15-25D38A3A5B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917" y="1719890"/>
            <a:ext cx="4088457" cy="4471165"/>
          </a:xfrm>
          <a:prstGeom prst="rect">
            <a:avLst/>
          </a:prstGeom>
        </p:spPr>
      </p:pic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55AD9609-C7F5-45CF-B077-152A70AB0059}"/>
              </a:ext>
            </a:extLst>
          </p:cNvPr>
          <p:cNvSpPr/>
          <p:nvPr/>
        </p:nvSpPr>
        <p:spPr bwMode="auto">
          <a:xfrm>
            <a:off x="0" y="13752"/>
            <a:ext cx="9144000" cy="1302314"/>
          </a:xfrm>
          <a:prstGeom prst="parallelogram">
            <a:avLst>
              <a:gd name="adj" fmla="val 31068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0421FF09-CE69-4B52-8C0A-668FA818E96C}"/>
              </a:ext>
            </a:extLst>
          </p:cNvPr>
          <p:cNvSpPr/>
          <p:nvPr/>
        </p:nvSpPr>
        <p:spPr bwMode="auto">
          <a:xfrm>
            <a:off x="23284" y="0"/>
            <a:ext cx="818191" cy="131606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298981" y="196043"/>
            <a:ext cx="23426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769041" y="126300"/>
            <a:ext cx="6865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3. </a:t>
            </a: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ネブカデネザルおうが　しんこうを　</a:t>
            </a:r>
            <a:endParaRPr kumimoji="1" lang="en-US" altLang="ja-JP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こくはくしました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7A3AD2D9-B36B-4938-9BAE-6E627FF64981}"/>
              </a:ext>
            </a:extLst>
          </p:cNvPr>
          <p:cNvSpPr/>
          <p:nvPr/>
        </p:nvSpPr>
        <p:spPr bwMode="auto">
          <a:xfrm>
            <a:off x="60342" y="6093296"/>
            <a:ext cx="440454" cy="762534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29292B-B6BD-4EA3-9506-D76A3510B0AE}"/>
              </a:ext>
            </a:extLst>
          </p:cNvPr>
          <p:cNvSpPr txBox="1"/>
          <p:nvPr/>
        </p:nvSpPr>
        <p:spPr>
          <a:xfrm>
            <a:off x="392856" y="5904960"/>
            <a:ext cx="8820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1)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３にんの　せいねんは　ものすごく　あつい　ひの　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もえる　ろに　なげこまれました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19D9B447-59AA-4499-9832-FF07157F56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0342" y="1314519"/>
            <a:ext cx="4219561" cy="4699056"/>
          </a:xfrm>
          <a:prstGeom prst="rect">
            <a:avLst/>
          </a:prstGeom>
        </p:spPr>
      </p:pic>
      <p:sp>
        <p:nvSpPr>
          <p:cNvPr id="2" name="폭발: 8pt 1">
            <a:extLst>
              <a:ext uri="{FF2B5EF4-FFF2-40B4-BE49-F238E27FC236}">
                <a16:creationId xmlns:a16="http://schemas.microsoft.com/office/drawing/2014/main" id="{F24A7A47-3F2D-4444-8945-1D21D92F8BC0}"/>
              </a:ext>
            </a:extLst>
          </p:cNvPr>
          <p:cNvSpPr/>
          <p:nvPr/>
        </p:nvSpPr>
        <p:spPr bwMode="auto">
          <a:xfrm>
            <a:off x="1547664" y="2616833"/>
            <a:ext cx="4402487" cy="3368642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あいつらを　すぐに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ひの　もえる　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ろに　なげこめ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kern="0" dirty="0" err="1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0" name="폭발: 8pt 19">
            <a:extLst>
              <a:ext uri="{FF2B5EF4-FFF2-40B4-BE49-F238E27FC236}">
                <a16:creationId xmlns:a16="http://schemas.microsoft.com/office/drawing/2014/main" id="{7C52E6F6-4E74-45D6-9A00-A2C7D3F0B493}"/>
              </a:ext>
            </a:extLst>
          </p:cNvPr>
          <p:cNvSpPr/>
          <p:nvPr/>
        </p:nvSpPr>
        <p:spPr bwMode="auto">
          <a:xfrm>
            <a:off x="3753907" y="1032846"/>
            <a:ext cx="1863123" cy="1898397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はい</a:t>
            </a:r>
            <a:r>
              <a:rPr kumimoji="0" lang="en-US" altLang="ko-KR" sz="28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kern="0" dirty="0" err="1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80690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 descr="실내, 침대, 어두운, 자연이(가) 표시된 사진&#10;&#10;자동 생성된 설명">
            <a:extLst>
              <a:ext uri="{FF2B5EF4-FFF2-40B4-BE49-F238E27FC236}">
                <a16:creationId xmlns:a16="http://schemas.microsoft.com/office/drawing/2014/main" id="{E898232F-1CEC-4A4A-A70E-8AE3DA2EF6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5767" y="1266883"/>
            <a:ext cx="7631335" cy="4737653"/>
          </a:xfrm>
          <a:prstGeom prst="rect">
            <a:avLst/>
          </a:prstGeom>
        </p:spPr>
      </p:pic>
      <p:pic>
        <p:nvPicPr>
          <p:cNvPr id="3" name="그림 2" descr="텍스트, 아치이(가) 표시된 사진&#10;&#10;자동 생성된 설명">
            <a:extLst>
              <a:ext uri="{FF2B5EF4-FFF2-40B4-BE49-F238E27FC236}">
                <a16:creationId xmlns:a16="http://schemas.microsoft.com/office/drawing/2014/main" id="{66313145-641E-47BD-8C98-BFC5C7D711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4" y="1329818"/>
            <a:ext cx="9144000" cy="4916300"/>
          </a:xfrm>
          <a:prstGeom prst="rect">
            <a:avLst/>
          </a:prstGeom>
        </p:spPr>
      </p:pic>
      <p:pic>
        <p:nvPicPr>
          <p:cNvPr id="20" name="그림 19" descr="텍스트이(가) 표시된 사진&#10;&#10;자동 생성된 설명">
            <a:extLst>
              <a:ext uri="{FF2B5EF4-FFF2-40B4-BE49-F238E27FC236}">
                <a16:creationId xmlns:a16="http://schemas.microsoft.com/office/drawing/2014/main" id="{4409D771-57F4-4F9F-AB6F-A41B746740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050080"/>
            <a:ext cx="2249996" cy="3954457"/>
          </a:xfrm>
          <a:prstGeom prst="rect">
            <a:avLst/>
          </a:prstGeom>
        </p:spPr>
      </p:pic>
      <p:pic>
        <p:nvPicPr>
          <p:cNvPr id="19" name="그림 18" descr="텍스트이(가) 표시된 사진&#10;&#10;자동 생성된 설명">
            <a:extLst>
              <a:ext uri="{FF2B5EF4-FFF2-40B4-BE49-F238E27FC236}">
                <a16:creationId xmlns:a16="http://schemas.microsoft.com/office/drawing/2014/main" id="{B085AD45-4DF6-4D21-ADCE-7F2835AF14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233972"/>
            <a:ext cx="2614581" cy="2859324"/>
          </a:xfrm>
          <a:prstGeom prst="rect">
            <a:avLst/>
          </a:prstGeom>
        </p:spPr>
      </p:pic>
      <p:pic>
        <p:nvPicPr>
          <p:cNvPr id="18" name="그림 17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C05BE663-7DD5-4D1D-92F4-8B164B37C53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68" y="479389"/>
            <a:ext cx="7095972" cy="5542541"/>
          </a:xfrm>
          <a:prstGeom prst="rect">
            <a:avLst/>
          </a:prstGeom>
        </p:spPr>
      </p:pic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55AD9609-C7F5-45CF-B077-152A70AB0059}"/>
              </a:ext>
            </a:extLst>
          </p:cNvPr>
          <p:cNvSpPr/>
          <p:nvPr/>
        </p:nvSpPr>
        <p:spPr bwMode="auto">
          <a:xfrm>
            <a:off x="0" y="13752"/>
            <a:ext cx="9144000" cy="1302314"/>
          </a:xfrm>
          <a:prstGeom prst="parallelogram">
            <a:avLst>
              <a:gd name="adj" fmla="val 31068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0421FF09-CE69-4B52-8C0A-668FA818E96C}"/>
              </a:ext>
            </a:extLst>
          </p:cNvPr>
          <p:cNvSpPr/>
          <p:nvPr/>
        </p:nvSpPr>
        <p:spPr bwMode="auto">
          <a:xfrm>
            <a:off x="23284" y="0"/>
            <a:ext cx="818191" cy="131606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298981" y="196043"/>
            <a:ext cx="26145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769041" y="126300"/>
            <a:ext cx="6865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ネブカデネザルおうが　しんこうを　</a:t>
            </a:r>
            <a:endParaRPr lang="en-US" altLang="ja-JP" sz="3200" spc="-15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こくはくしました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7A3AD2D9-B36B-4938-9BAE-6E627FF64981}"/>
              </a:ext>
            </a:extLst>
          </p:cNvPr>
          <p:cNvSpPr/>
          <p:nvPr/>
        </p:nvSpPr>
        <p:spPr bwMode="auto">
          <a:xfrm>
            <a:off x="60342" y="6093296"/>
            <a:ext cx="440454" cy="762534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29292B-B6BD-4EA3-9506-D76A3510B0AE}"/>
              </a:ext>
            </a:extLst>
          </p:cNvPr>
          <p:cNvSpPr txBox="1"/>
          <p:nvPr/>
        </p:nvSpPr>
        <p:spPr>
          <a:xfrm>
            <a:off x="589313" y="5890141"/>
            <a:ext cx="85078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2)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ひの　なかには　４にんが　いて　からだは　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きずつきませんでした</a:t>
            </a:r>
            <a:r>
              <a:rPr kumimoji="1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4505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2A66AE61-6CEF-4191-9137-4BECBBC34E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00" y="1329818"/>
            <a:ext cx="9163699" cy="4639348"/>
          </a:xfrm>
          <a:prstGeom prst="rect">
            <a:avLst/>
          </a:prstGeom>
        </p:spPr>
      </p:pic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55AD9609-C7F5-45CF-B077-152A70AB0059}"/>
              </a:ext>
            </a:extLst>
          </p:cNvPr>
          <p:cNvSpPr/>
          <p:nvPr/>
        </p:nvSpPr>
        <p:spPr bwMode="auto">
          <a:xfrm>
            <a:off x="0" y="13752"/>
            <a:ext cx="9144000" cy="1302314"/>
          </a:xfrm>
          <a:prstGeom prst="parallelogram">
            <a:avLst>
              <a:gd name="adj" fmla="val 31068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0421FF09-CE69-4B52-8C0A-668FA818E96C}"/>
              </a:ext>
            </a:extLst>
          </p:cNvPr>
          <p:cNvSpPr/>
          <p:nvPr/>
        </p:nvSpPr>
        <p:spPr bwMode="auto">
          <a:xfrm>
            <a:off x="23284" y="0"/>
            <a:ext cx="818191" cy="131606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298981" y="196043"/>
            <a:ext cx="23288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769041" y="126300"/>
            <a:ext cx="68653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3. </a:t>
            </a: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ネブカデネザルおうが　しんこうを　</a:t>
            </a:r>
            <a:endParaRPr kumimoji="1" lang="en-US" altLang="ja-JP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こくはくしました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7A3AD2D9-B36B-4938-9BAE-6E627FF64981}"/>
              </a:ext>
            </a:extLst>
          </p:cNvPr>
          <p:cNvSpPr/>
          <p:nvPr/>
        </p:nvSpPr>
        <p:spPr bwMode="auto">
          <a:xfrm>
            <a:off x="60342" y="6093296"/>
            <a:ext cx="440454" cy="762534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29292B-B6BD-4EA3-9506-D76A3510B0AE}"/>
              </a:ext>
            </a:extLst>
          </p:cNvPr>
          <p:cNvSpPr txBox="1"/>
          <p:nvPr/>
        </p:nvSpPr>
        <p:spPr>
          <a:xfrm>
            <a:off x="432379" y="5924888"/>
            <a:ext cx="9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3)</a:t>
            </a:r>
            <a:r>
              <a:rPr kumimoji="1" lang="ja-JP" alt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ネブカデネザルおうが　いと　たかき　かみさまを　</a:t>
            </a:r>
            <a:endParaRPr kumimoji="1" lang="en-US" altLang="ja-JP" sz="28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1" lang="ja-JP" alt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ほめたたえました</a:t>
            </a:r>
            <a:endParaRPr kumimoji="1" lang="ko-KR" altLang="en-US" sz="28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8E4B45C-9A09-4D90-B695-A73096F8B6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6016" y="1428614"/>
            <a:ext cx="4165946" cy="4639348"/>
          </a:xfrm>
          <a:prstGeom prst="rect">
            <a:avLst/>
          </a:prstGeom>
        </p:spPr>
      </p:pic>
      <p:sp>
        <p:nvSpPr>
          <p:cNvPr id="19" name="말풍선: 타원형 18">
            <a:extLst>
              <a:ext uri="{FF2B5EF4-FFF2-40B4-BE49-F238E27FC236}">
                <a16:creationId xmlns:a16="http://schemas.microsoft.com/office/drawing/2014/main" id="{5D9A63BC-D0E3-43F5-B1D4-E78E6E7D61C1}"/>
              </a:ext>
            </a:extLst>
          </p:cNvPr>
          <p:cNvSpPr/>
          <p:nvPr/>
        </p:nvSpPr>
        <p:spPr bwMode="auto">
          <a:xfrm>
            <a:off x="-29420" y="2249352"/>
            <a:ext cx="5681540" cy="3051855"/>
          </a:xfrm>
          <a:prstGeom prst="wedgeEllipseCallout">
            <a:avLst>
              <a:gd name="adj1" fmla="val 73276"/>
              <a:gd name="adj2" fmla="val -2375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シャデラク、メシャク、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アベデ・ネゴの</a:t>
            </a:r>
            <a:r>
              <a:rPr kumimoji="0" lang="ko-KR" altLang="en-US" sz="24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ほめたたえられる　ように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このように　ひとを　</a:t>
            </a:r>
            <a:r>
              <a:rPr kumimoji="0" lang="ko-KR" altLang="en-US" sz="24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すくう</a:t>
            </a:r>
            <a:r>
              <a:rPr kumimoji="0" lang="ko-KR" altLang="en-US" sz="24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kumimoji="0" lang="en-US" altLang="ko-KR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ことが　できる　かみは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ほかには　ない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34708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55AD9609-C7F5-45CF-B077-152A70AB0059}"/>
              </a:ext>
            </a:extLst>
          </p:cNvPr>
          <p:cNvSpPr/>
          <p:nvPr/>
        </p:nvSpPr>
        <p:spPr bwMode="auto">
          <a:xfrm flipH="1">
            <a:off x="6780456" y="-1035496"/>
            <a:ext cx="4680519" cy="8017394"/>
          </a:xfrm>
          <a:prstGeom prst="parallelogram">
            <a:avLst>
              <a:gd name="adj" fmla="val 50962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0421FF09-CE69-4B52-8C0A-668FA818E96C}"/>
              </a:ext>
            </a:extLst>
          </p:cNvPr>
          <p:cNvSpPr/>
          <p:nvPr/>
        </p:nvSpPr>
        <p:spPr bwMode="auto">
          <a:xfrm flipH="1">
            <a:off x="8302524" y="0"/>
            <a:ext cx="818191" cy="131606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6300193" y="107722"/>
            <a:ext cx="2592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けつろん</a:t>
            </a:r>
            <a:endParaRPr kumimoji="1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430979" y="0"/>
            <a:ext cx="52066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70</a:t>
            </a: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でし</a:t>
            </a:r>
            <a:r>
              <a:rPr kumimoji="1" lang="ko-KR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70</a:t>
            </a: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ちいき</a:t>
            </a:r>
            <a:r>
              <a:rPr kumimoji="1" lang="ko-KR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 </a:t>
            </a: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3000</a:t>
            </a: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でしを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みつける　じゅんびを　しよう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7A3AD2D9-B36B-4938-9BAE-6E627FF64981}"/>
              </a:ext>
            </a:extLst>
          </p:cNvPr>
          <p:cNvSpPr/>
          <p:nvPr/>
        </p:nvSpPr>
        <p:spPr bwMode="auto">
          <a:xfrm>
            <a:off x="0" y="0"/>
            <a:ext cx="477278" cy="1077218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9" name="그림 18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8025A96D-041C-4916-8E70-C8E51E09A4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98" y="2876204"/>
            <a:ext cx="3391688" cy="3968779"/>
          </a:xfrm>
          <a:prstGeom prst="rect">
            <a:avLst/>
          </a:prstGeom>
        </p:spPr>
      </p:pic>
      <p:pic>
        <p:nvPicPr>
          <p:cNvPr id="3" name="그림 2" descr="텍스트, 생일, 장식이(가) 표시된 사진&#10;&#10;자동 생성된 설명">
            <a:extLst>
              <a:ext uri="{FF2B5EF4-FFF2-40B4-BE49-F238E27FC236}">
                <a16:creationId xmlns:a16="http://schemas.microsoft.com/office/drawing/2014/main" id="{7A039DC2-21AB-43E5-815B-80611305DC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4227"/>
            <a:ext cx="4474106" cy="4813773"/>
          </a:xfrm>
          <a:prstGeom prst="rect">
            <a:avLst/>
          </a:prstGeom>
        </p:spPr>
      </p:pic>
      <p:sp>
        <p:nvSpPr>
          <p:cNvPr id="11" name="설명선: 굽은 선 10">
            <a:extLst>
              <a:ext uri="{FF2B5EF4-FFF2-40B4-BE49-F238E27FC236}">
                <a16:creationId xmlns:a16="http://schemas.microsoft.com/office/drawing/2014/main" id="{FBE7B127-E8D2-4876-B7E0-1D0A4A1613DA}"/>
              </a:ext>
            </a:extLst>
          </p:cNvPr>
          <p:cNvSpPr/>
          <p:nvPr/>
        </p:nvSpPr>
        <p:spPr bwMode="auto">
          <a:xfrm>
            <a:off x="2987824" y="1419347"/>
            <a:ext cx="2649844" cy="624880"/>
          </a:xfrm>
          <a:prstGeom prst="borderCallout2">
            <a:avLst>
              <a:gd name="adj1" fmla="val 51275"/>
              <a:gd name="adj2" fmla="val 99345"/>
              <a:gd name="adj3" fmla="val 51276"/>
              <a:gd name="adj4" fmla="val 129198"/>
              <a:gd name="adj5" fmla="val 218182"/>
              <a:gd name="adj6" fmla="val 147544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3, 9, 3 </a:t>
            </a:r>
            <a:r>
              <a:rPr kumimoji="0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</a:t>
            </a:r>
            <a:endParaRPr kumimoji="0" lang="ko-KR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2" name="설명선: 굽은 선 11">
            <a:extLst>
              <a:ext uri="{FF2B5EF4-FFF2-40B4-BE49-F238E27FC236}">
                <a16:creationId xmlns:a16="http://schemas.microsoft.com/office/drawing/2014/main" id="{C0B16D04-5CE5-42C3-9355-40660879DCE2}"/>
              </a:ext>
            </a:extLst>
          </p:cNvPr>
          <p:cNvSpPr/>
          <p:nvPr/>
        </p:nvSpPr>
        <p:spPr bwMode="auto">
          <a:xfrm>
            <a:off x="2987824" y="2162186"/>
            <a:ext cx="1933064" cy="577103"/>
          </a:xfrm>
          <a:prstGeom prst="borderCallout2">
            <a:avLst>
              <a:gd name="adj1" fmla="val 49270"/>
              <a:gd name="adj2" fmla="val 100483"/>
              <a:gd name="adj3" fmla="val 49270"/>
              <a:gd name="adj4" fmla="val 159237"/>
              <a:gd name="adj5" fmla="val 114316"/>
              <a:gd name="adj6" fmla="val 169108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メモ</a:t>
            </a:r>
            <a:endParaRPr kumimoji="0" lang="ko-KR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3" name="설명선: 굽은 선 12">
            <a:extLst>
              <a:ext uri="{FF2B5EF4-FFF2-40B4-BE49-F238E27FC236}">
                <a16:creationId xmlns:a16="http://schemas.microsoft.com/office/drawing/2014/main" id="{D4E155D9-4CC0-4BD5-AE6F-1C8804D79D49}"/>
              </a:ext>
            </a:extLst>
          </p:cNvPr>
          <p:cNvSpPr/>
          <p:nvPr/>
        </p:nvSpPr>
        <p:spPr bwMode="auto">
          <a:xfrm>
            <a:off x="2987824" y="2905025"/>
            <a:ext cx="1933064" cy="577103"/>
          </a:xfrm>
          <a:prstGeom prst="borderCallout2">
            <a:avLst>
              <a:gd name="adj1" fmla="val 49270"/>
              <a:gd name="adj2" fmla="val 100483"/>
              <a:gd name="adj3" fmla="val 51276"/>
              <a:gd name="adj4" fmla="val 135287"/>
              <a:gd name="adj5" fmla="val 88517"/>
              <a:gd name="adj6" fmla="val 146441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さくひん</a:t>
            </a:r>
            <a:endParaRPr kumimoji="0" lang="ko-KR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224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62C2079F-8E02-44AD-8954-74FC05168365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331" y="1775788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3">
            <a:extLst>
              <a:ext uri="{FF2B5EF4-FFF2-40B4-BE49-F238E27FC236}">
                <a16:creationId xmlns:a16="http://schemas.microsoft.com/office/drawing/2014/main" id="{9FFD0B72-0291-4713-AD0D-CA88D3A1D5A3}"/>
              </a:ext>
            </a:extLst>
          </p:cNvPr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6" name="Oval 4">
            <a:extLst>
              <a:ext uri="{FF2B5EF4-FFF2-40B4-BE49-F238E27FC236}">
                <a16:creationId xmlns:a16="http://schemas.microsoft.com/office/drawing/2014/main" id="{DEA24223-75DC-42C3-B6A0-4C65AF245493}"/>
              </a:ext>
            </a:extLst>
          </p:cNvPr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24FF77A8-C6D3-441F-913C-77EE6FDE6D6A}"/>
              </a:ext>
            </a:extLst>
          </p:cNvPr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E284B3FF-8A66-4FCA-855C-3823E5865B13}"/>
              </a:ext>
            </a:extLst>
          </p:cNvPr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5380BA87-6229-4D3B-BFD4-319F5FEF2A25}"/>
              </a:ext>
            </a:extLst>
          </p:cNvPr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8E4736F9-F117-4498-9574-94387FE6DEA7}"/>
              </a:ext>
            </a:extLst>
          </p:cNvPr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9A151D0B-B589-4B29-B97D-60F75778E407}"/>
              </a:ext>
            </a:extLst>
          </p:cNvPr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3072ECCC-5F62-4738-9C65-92B82E03EF1F}"/>
              </a:ext>
            </a:extLst>
          </p:cNvPr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1A521863-CE8A-4655-BB24-A0F535772217}"/>
              </a:ext>
            </a:extLst>
          </p:cNvPr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4" name="모서리가 둥근 직사각형 14">
            <a:extLst>
              <a:ext uri="{FF2B5EF4-FFF2-40B4-BE49-F238E27FC236}">
                <a16:creationId xmlns:a16="http://schemas.microsoft.com/office/drawing/2014/main" id="{0408E255-E079-43FE-A87A-1FE7DA18519B}"/>
              </a:ext>
            </a:extLst>
          </p:cNvPr>
          <p:cNvSpPr/>
          <p:nvPr/>
        </p:nvSpPr>
        <p:spPr>
          <a:xfrm>
            <a:off x="367277" y="1888900"/>
            <a:ext cx="8497529" cy="1616298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みことば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れいてき　せいふく　さきに　した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３にんの　せいねんは　でんどうと　せんきょうの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さくひんを　のこしました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모서리가 둥근 직사각형 16">
            <a:extLst>
              <a:ext uri="{FF2B5EF4-FFF2-40B4-BE49-F238E27FC236}">
                <a16:creationId xmlns:a16="http://schemas.microsoft.com/office/drawing/2014/main" id="{795CE58C-5AF5-4AE0-81C8-10346C4DDC1D}"/>
              </a:ext>
            </a:extLst>
          </p:cNvPr>
          <p:cNvSpPr/>
          <p:nvPr/>
        </p:nvSpPr>
        <p:spPr>
          <a:xfrm>
            <a:off x="367277" y="4840903"/>
            <a:ext cx="8473978" cy="135431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じっせん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en-US" altLang="ja-JP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3*9*3</a:t>
            </a: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を　こくいんする　サミットタイムが</a:t>
            </a:r>
            <a:endParaRPr kumimoji="0" lang="en-US" altLang="ja-JP" sz="2800" dirty="0">
              <a:solidFill>
                <a:srgbClr val="00B050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リズムと　なるように　まいにち　ちょうせんしよう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모서리가 둥근 직사각형 15">
            <a:extLst>
              <a:ext uri="{FF2B5EF4-FFF2-40B4-BE49-F238E27FC236}">
                <a16:creationId xmlns:a16="http://schemas.microsoft.com/office/drawing/2014/main" id="{3017F129-0ACB-4538-BFD1-6E1BA2B0CC81}"/>
              </a:ext>
            </a:extLst>
          </p:cNvPr>
          <p:cNvSpPr/>
          <p:nvPr/>
        </p:nvSpPr>
        <p:spPr>
          <a:xfrm>
            <a:off x="367277" y="3692136"/>
            <a:ext cx="8473978" cy="96182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ｰ　みことばを　かんがえて　いのりぶんを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かいてみよう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3B3F4B5-6C54-4E66-AB41-747287793F18}"/>
              </a:ext>
            </a:extLst>
          </p:cNvPr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DC356D-B208-4AFD-BB33-CA67FD14F6DC}"/>
              </a:ext>
            </a:extLst>
          </p:cNvPr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638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55AD9609-C7F5-45CF-B077-152A70AB0059}"/>
              </a:ext>
            </a:extLst>
          </p:cNvPr>
          <p:cNvSpPr/>
          <p:nvPr/>
        </p:nvSpPr>
        <p:spPr bwMode="auto">
          <a:xfrm>
            <a:off x="-2292108" y="-1147954"/>
            <a:ext cx="4680519" cy="8017394"/>
          </a:xfrm>
          <a:prstGeom prst="parallelogram">
            <a:avLst>
              <a:gd name="adj" fmla="val 50962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0421FF09-CE69-4B52-8C0A-668FA818E96C}"/>
              </a:ext>
            </a:extLst>
          </p:cNvPr>
          <p:cNvSpPr/>
          <p:nvPr/>
        </p:nvSpPr>
        <p:spPr bwMode="auto">
          <a:xfrm>
            <a:off x="23284" y="0"/>
            <a:ext cx="818191" cy="131606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298981" y="196043"/>
            <a:ext cx="2392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4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じょろん</a:t>
            </a:r>
            <a:endParaRPr lang="ko-KR" altLang="en-US" sz="48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766874" y="-27384"/>
            <a:ext cx="6865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spc="-150" dirty="0">
                <a:solidFill>
                  <a:prstClr val="black"/>
                </a:solidFill>
                <a:latin typeface="+mn-ea"/>
                <a:ea typeface="+mn-ea"/>
              </a:rPr>
              <a:t>こころと　たましいに　メモ　できた　</a:t>
            </a:r>
            <a:endParaRPr lang="en-US" altLang="ja-JP" sz="3200" spc="-150" dirty="0">
              <a:solidFill>
                <a:prstClr val="black"/>
              </a:solidFill>
              <a:latin typeface="+mn-ea"/>
              <a:ea typeface="+mn-ea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spc="-150" dirty="0">
                <a:solidFill>
                  <a:prstClr val="black"/>
                </a:solidFill>
                <a:latin typeface="+mn-ea"/>
                <a:ea typeface="+mn-ea"/>
              </a:rPr>
              <a:t>ひとが　さくひんを　のこします！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ea typeface="+mn-ea"/>
            </a:endParaRP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7A3AD2D9-B36B-4938-9BAE-6E627FF64981}"/>
              </a:ext>
            </a:extLst>
          </p:cNvPr>
          <p:cNvSpPr/>
          <p:nvPr/>
        </p:nvSpPr>
        <p:spPr bwMode="auto">
          <a:xfrm>
            <a:off x="8666722" y="-5095"/>
            <a:ext cx="477278" cy="1077218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4" name="순서도: 자기 디스크 23">
            <a:extLst>
              <a:ext uri="{FF2B5EF4-FFF2-40B4-BE49-F238E27FC236}">
                <a16:creationId xmlns:a16="http://schemas.microsoft.com/office/drawing/2014/main" id="{DA4B1918-4D89-4D71-96BB-F0B5843F4056}"/>
              </a:ext>
            </a:extLst>
          </p:cNvPr>
          <p:cNvSpPr/>
          <p:nvPr/>
        </p:nvSpPr>
        <p:spPr bwMode="auto">
          <a:xfrm>
            <a:off x="1098916" y="2708920"/>
            <a:ext cx="2392964" cy="3307025"/>
          </a:xfrm>
          <a:prstGeom prst="flowChartMagneticDisk">
            <a:avLst/>
          </a:prstGeom>
          <a:ln w="19050"/>
          <a:effectLst>
            <a:outerShdw blurRad="76200" dir="18900000" sx="80000" sy="80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rPr>
              <a:t>さんみ</a:t>
            </a:r>
            <a:endParaRPr kumimoji="0" lang="en-US" altLang="ja-JP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rPr>
              <a:t>いったい</a:t>
            </a:r>
            <a:endParaRPr kumimoji="0" lang="en-US" altLang="ko-KR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kern="0" dirty="0">
                <a:solidFill>
                  <a:prstClr val="white"/>
                </a:solidFill>
                <a:latin typeface="+mn-ea"/>
              </a:rPr>
              <a:t>５つの</a:t>
            </a:r>
            <a:endParaRPr kumimoji="0" lang="en-US" altLang="ja-JP" sz="3200" kern="0" dirty="0">
              <a:solidFill>
                <a:prstClr val="white"/>
              </a:solidFill>
              <a:latin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rPr>
              <a:t>ちから</a:t>
            </a:r>
            <a:endParaRPr kumimoji="0" lang="ko-KR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25" name="순서도: 자기 디스크 24">
            <a:extLst>
              <a:ext uri="{FF2B5EF4-FFF2-40B4-BE49-F238E27FC236}">
                <a16:creationId xmlns:a16="http://schemas.microsoft.com/office/drawing/2014/main" id="{0290076C-9BBF-42EB-80CE-AD9EC68EFB37}"/>
              </a:ext>
            </a:extLst>
          </p:cNvPr>
          <p:cNvSpPr/>
          <p:nvPr/>
        </p:nvSpPr>
        <p:spPr bwMode="auto">
          <a:xfrm>
            <a:off x="3761055" y="2718384"/>
            <a:ext cx="2392964" cy="3307025"/>
          </a:xfrm>
          <a:prstGeom prst="flowChartMagneticDisk">
            <a:avLst/>
          </a:prstGeom>
          <a:ln w="19050"/>
          <a:effectLst>
            <a:outerShdw blurRad="76200" dir="18900000" sx="80000" sy="80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0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ちょうえつ</a:t>
            </a:r>
            <a:endParaRPr kumimoji="0" lang="en-US" altLang="ko-KR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0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いのち</a:t>
            </a:r>
            <a:endParaRPr kumimoji="0" lang="en-US" altLang="ko-KR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0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くうぜんぜつご</a:t>
            </a:r>
            <a:endParaRPr kumimoji="0" lang="ko-KR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6" name="순서도: 자기 디스크 25">
            <a:extLst>
              <a:ext uri="{FF2B5EF4-FFF2-40B4-BE49-F238E27FC236}">
                <a16:creationId xmlns:a16="http://schemas.microsoft.com/office/drawing/2014/main" id="{1005974B-6F75-406C-AAD0-F8BC97BD6936}"/>
              </a:ext>
            </a:extLst>
          </p:cNvPr>
          <p:cNvSpPr/>
          <p:nvPr/>
        </p:nvSpPr>
        <p:spPr bwMode="auto">
          <a:xfrm>
            <a:off x="6423194" y="2718384"/>
            <a:ext cx="2392964" cy="3289753"/>
          </a:xfrm>
          <a:prstGeom prst="flowChartMagneticDisk">
            <a:avLst/>
          </a:prstGeom>
          <a:ln w="19050"/>
          <a:effectLst>
            <a:outerShdw blurRad="76200" dir="18900000" sx="80000" sy="80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ぼっかいしゃ</a:t>
            </a:r>
            <a:endParaRPr kumimoji="0" lang="en-US" altLang="ko-KR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じゅうしょくしゃ</a:t>
            </a:r>
            <a:endParaRPr kumimoji="0" lang="en-US" altLang="ko-KR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</a:t>
            </a: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5" name="그래픽 4" descr="배지 3 단색으로 채워진">
            <a:extLst>
              <a:ext uri="{FF2B5EF4-FFF2-40B4-BE49-F238E27FC236}">
                <a16:creationId xmlns:a16="http://schemas.microsoft.com/office/drawing/2014/main" id="{E005BC39-8568-48AA-8730-29FE0F9D0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2382" y="1432979"/>
            <a:ext cx="1427764" cy="1427764"/>
          </a:xfrm>
          <a:prstGeom prst="rect">
            <a:avLst/>
          </a:prstGeom>
        </p:spPr>
      </p:pic>
      <p:pic>
        <p:nvPicPr>
          <p:cNvPr id="8" name="그래픽 7" descr="배지 9 단색으로 채워진">
            <a:extLst>
              <a:ext uri="{FF2B5EF4-FFF2-40B4-BE49-F238E27FC236}">
                <a16:creationId xmlns:a16="http://schemas.microsoft.com/office/drawing/2014/main" id="{9BBB12C0-288D-41CD-84D8-447850BBD0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43655" y="1436692"/>
            <a:ext cx="1427764" cy="1427764"/>
          </a:xfrm>
          <a:prstGeom prst="rect">
            <a:avLst/>
          </a:prstGeom>
        </p:spPr>
      </p:pic>
      <p:pic>
        <p:nvPicPr>
          <p:cNvPr id="17" name="그래픽 16" descr="배지 3 단색으로 채워진">
            <a:extLst>
              <a:ext uri="{FF2B5EF4-FFF2-40B4-BE49-F238E27FC236}">
                <a16:creationId xmlns:a16="http://schemas.microsoft.com/office/drawing/2014/main" id="{8E5B9723-A0F9-4811-B1F6-78E0CD8E3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74928" y="1432979"/>
            <a:ext cx="1427764" cy="142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62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/>
      <p:bldP spid="24" grpId="0" animBg="1"/>
      <p:bldP spid="25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55AD9609-C7F5-45CF-B077-152A70AB0059}"/>
              </a:ext>
            </a:extLst>
          </p:cNvPr>
          <p:cNvSpPr/>
          <p:nvPr/>
        </p:nvSpPr>
        <p:spPr bwMode="auto">
          <a:xfrm>
            <a:off x="-2292108" y="-1147954"/>
            <a:ext cx="4680519" cy="8017394"/>
          </a:xfrm>
          <a:prstGeom prst="parallelogram">
            <a:avLst>
              <a:gd name="adj" fmla="val 50962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0421FF09-CE69-4B52-8C0A-668FA818E96C}"/>
              </a:ext>
            </a:extLst>
          </p:cNvPr>
          <p:cNvSpPr/>
          <p:nvPr/>
        </p:nvSpPr>
        <p:spPr bwMode="auto">
          <a:xfrm>
            <a:off x="23284" y="0"/>
            <a:ext cx="818191" cy="131606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98654" y="297632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じょろん</a:t>
            </a:r>
            <a:endParaRPr kumimoji="1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6" name="그림 5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67A2FF38-03E4-4AE3-8F4C-075F53CAB0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52" y="2393830"/>
            <a:ext cx="2267730" cy="40194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766874" y="-27384"/>
            <a:ext cx="6865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こころと　たましいに　メモ　できた　ひとが　さくひんを　のこします</a:t>
            </a: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!</a:t>
            </a: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7A3AD2D9-B36B-4938-9BAE-6E627FF64981}"/>
              </a:ext>
            </a:extLst>
          </p:cNvPr>
          <p:cNvSpPr/>
          <p:nvPr/>
        </p:nvSpPr>
        <p:spPr bwMode="auto">
          <a:xfrm>
            <a:off x="8666722" y="-5095"/>
            <a:ext cx="477278" cy="1077218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" name="정육면체 1">
            <a:extLst>
              <a:ext uri="{FF2B5EF4-FFF2-40B4-BE49-F238E27FC236}">
                <a16:creationId xmlns:a16="http://schemas.microsoft.com/office/drawing/2014/main" id="{C489EA6E-4AD8-41FA-85DC-BE182F798133}"/>
              </a:ext>
            </a:extLst>
          </p:cNvPr>
          <p:cNvSpPr/>
          <p:nvPr/>
        </p:nvSpPr>
        <p:spPr bwMode="auto">
          <a:xfrm>
            <a:off x="3491880" y="4199865"/>
            <a:ext cx="4896543" cy="2213453"/>
          </a:xfrm>
          <a:prstGeom prst="cube">
            <a:avLst>
              <a:gd name="adj" fmla="val 64398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3, 9, 3 </a:t>
            </a:r>
            <a:r>
              <a:rPr kumimoji="0" lang="ja-JP" alt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</a:t>
            </a:r>
            <a:endParaRPr kumimoji="0" lang="ko-KR" altLang="en-US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4" name="순서도: 자기 디스크 23">
            <a:extLst>
              <a:ext uri="{FF2B5EF4-FFF2-40B4-BE49-F238E27FC236}">
                <a16:creationId xmlns:a16="http://schemas.microsoft.com/office/drawing/2014/main" id="{DA4B1918-4D89-4D71-96BB-F0B5843F4056}"/>
              </a:ext>
            </a:extLst>
          </p:cNvPr>
          <p:cNvSpPr/>
          <p:nvPr/>
        </p:nvSpPr>
        <p:spPr bwMode="auto">
          <a:xfrm>
            <a:off x="4644008" y="3851295"/>
            <a:ext cx="2520280" cy="1377905"/>
          </a:xfrm>
          <a:prstGeom prst="flowChartMagneticDisk">
            <a:avLst/>
          </a:prstGeom>
          <a:ln w="19050"/>
          <a:effectLst>
            <a:outerShdw blurRad="215900" dir="18900000" sx="95000" sy="95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Power</a:t>
            </a:r>
            <a:endParaRPr kumimoji="0" lang="ko-KR" altLang="en-US" sz="4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25" name="순서도: 자기 디스크 24">
            <a:extLst>
              <a:ext uri="{FF2B5EF4-FFF2-40B4-BE49-F238E27FC236}">
                <a16:creationId xmlns:a16="http://schemas.microsoft.com/office/drawing/2014/main" id="{0290076C-9BBF-42EB-80CE-AD9EC68EFB37}"/>
              </a:ext>
            </a:extLst>
          </p:cNvPr>
          <p:cNvSpPr/>
          <p:nvPr/>
        </p:nvSpPr>
        <p:spPr bwMode="auto">
          <a:xfrm>
            <a:off x="4646127" y="2766506"/>
            <a:ext cx="2520280" cy="1377905"/>
          </a:xfrm>
          <a:prstGeom prst="flowChartMagneticDisk">
            <a:avLst/>
          </a:prstGeom>
          <a:ln w="19050"/>
          <a:effectLst>
            <a:outerShdw blurRad="330200" dir="18900000" sx="108000" sy="108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Talent</a:t>
            </a:r>
            <a:endParaRPr kumimoji="0" lang="ko-KR" altLang="en-US" sz="4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26" name="순서도: 자기 디스크 25">
            <a:extLst>
              <a:ext uri="{FF2B5EF4-FFF2-40B4-BE49-F238E27FC236}">
                <a16:creationId xmlns:a16="http://schemas.microsoft.com/office/drawing/2014/main" id="{1005974B-6F75-406C-AAD0-F8BC97BD6936}"/>
              </a:ext>
            </a:extLst>
          </p:cNvPr>
          <p:cNvSpPr/>
          <p:nvPr/>
        </p:nvSpPr>
        <p:spPr bwMode="auto">
          <a:xfrm>
            <a:off x="4644008" y="1691055"/>
            <a:ext cx="2520280" cy="1377905"/>
          </a:xfrm>
          <a:prstGeom prst="flowChartMagneticDisk">
            <a:avLst/>
          </a:prstGeom>
          <a:ln w="19050"/>
          <a:effectLst>
            <a:outerShdw blurRad="381000" dir="18900000" sx="86000" sy="86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Mission</a:t>
            </a:r>
            <a:endParaRPr kumimoji="0" lang="ko-KR" altLang="en-US" sz="4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747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/>
      <p:bldP spid="2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06E7613D-5DBF-4748-B571-9F09CBDAEB4F}"/>
              </a:ext>
            </a:extLst>
          </p:cNvPr>
          <p:cNvSpPr/>
          <p:nvPr/>
        </p:nvSpPr>
        <p:spPr bwMode="auto">
          <a:xfrm>
            <a:off x="53752" y="3044140"/>
            <a:ext cx="9036496" cy="87205"/>
          </a:xfrm>
          <a:prstGeom prst="roundRect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55AD9609-C7F5-45CF-B077-152A70AB0059}"/>
              </a:ext>
            </a:extLst>
          </p:cNvPr>
          <p:cNvSpPr/>
          <p:nvPr/>
        </p:nvSpPr>
        <p:spPr bwMode="auto">
          <a:xfrm>
            <a:off x="-2292108" y="-1147954"/>
            <a:ext cx="4680519" cy="8017394"/>
          </a:xfrm>
          <a:prstGeom prst="parallelogram">
            <a:avLst>
              <a:gd name="adj" fmla="val 50962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평행 사변형 7">
            <a:extLst>
              <a:ext uri="{FF2B5EF4-FFF2-40B4-BE49-F238E27FC236}">
                <a16:creationId xmlns:a16="http://schemas.microsoft.com/office/drawing/2014/main" id="{4C08BCA0-A651-4386-B3B2-CA9E7A0B2124}"/>
              </a:ext>
            </a:extLst>
          </p:cNvPr>
          <p:cNvSpPr/>
          <p:nvPr/>
        </p:nvSpPr>
        <p:spPr bwMode="auto">
          <a:xfrm flipH="1">
            <a:off x="-468560" y="3401616"/>
            <a:ext cx="2275679" cy="2691680"/>
          </a:xfrm>
          <a:prstGeom prst="parallelogram">
            <a:avLst>
              <a:gd name="adj" fmla="val 44360"/>
            </a:avLst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ふん</a:t>
            </a:r>
            <a:endParaRPr kumimoji="0" lang="ko-KR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0421FF09-CE69-4B52-8C0A-668FA818E96C}"/>
              </a:ext>
            </a:extLst>
          </p:cNvPr>
          <p:cNvSpPr/>
          <p:nvPr/>
        </p:nvSpPr>
        <p:spPr bwMode="auto">
          <a:xfrm>
            <a:off x="23284" y="0"/>
            <a:ext cx="818191" cy="131606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198111" y="413079"/>
            <a:ext cx="2327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じょろん</a:t>
            </a:r>
            <a:endParaRPr kumimoji="1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766874" y="-27384"/>
            <a:ext cx="68653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こころと　たましいに　メモ　できた　ひとが　さくひんを　のこします</a:t>
            </a: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!</a:t>
            </a: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7A3AD2D9-B36B-4938-9BAE-6E627FF64981}"/>
              </a:ext>
            </a:extLst>
          </p:cNvPr>
          <p:cNvSpPr/>
          <p:nvPr/>
        </p:nvSpPr>
        <p:spPr bwMode="auto">
          <a:xfrm>
            <a:off x="8666722" y="-5095"/>
            <a:ext cx="477278" cy="1077218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8" name="평행 사변형 27">
            <a:extLst>
              <a:ext uri="{FF2B5EF4-FFF2-40B4-BE49-F238E27FC236}">
                <a16:creationId xmlns:a16="http://schemas.microsoft.com/office/drawing/2014/main" id="{81194FA5-CC1A-4E5A-8A7E-65FB7F6C64C0}"/>
              </a:ext>
            </a:extLst>
          </p:cNvPr>
          <p:cNvSpPr/>
          <p:nvPr/>
        </p:nvSpPr>
        <p:spPr bwMode="auto">
          <a:xfrm flipH="1">
            <a:off x="1079104" y="3401616"/>
            <a:ext cx="2275679" cy="2691680"/>
          </a:xfrm>
          <a:prstGeom prst="parallelogram">
            <a:avLst>
              <a:gd name="adj" fmla="val 44360"/>
            </a:avLst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リ</a:t>
            </a:r>
            <a:endParaRPr kumimoji="0" lang="en-US" altLang="ja-JP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ズ</a:t>
            </a:r>
            <a:endParaRPr kumimoji="0" lang="en-US" altLang="ja-JP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 ム</a:t>
            </a:r>
            <a:endParaRPr kumimoji="0" lang="ko-KR" altLang="en-US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29" name="평행 사변형 28">
            <a:extLst>
              <a:ext uri="{FF2B5EF4-FFF2-40B4-BE49-F238E27FC236}">
                <a16:creationId xmlns:a16="http://schemas.microsoft.com/office/drawing/2014/main" id="{8B5E9A75-15B7-4D71-87D3-8FCD60C65986}"/>
              </a:ext>
            </a:extLst>
          </p:cNvPr>
          <p:cNvSpPr/>
          <p:nvPr/>
        </p:nvSpPr>
        <p:spPr bwMode="auto">
          <a:xfrm flipH="1">
            <a:off x="2626768" y="3401616"/>
            <a:ext cx="2275679" cy="2691680"/>
          </a:xfrm>
          <a:prstGeom prst="parallelogram">
            <a:avLst>
              <a:gd name="adj" fmla="val 44360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こくいん</a:t>
            </a:r>
            <a:endParaRPr kumimoji="0" lang="en-US" altLang="ko-KR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24</a:t>
            </a:r>
            <a:endParaRPr kumimoji="0" lang="ko-KR" alt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0" name="평행 사변형 29">
            <a:extLst>
              <a:ext uri="{FF2B5EF4-FFF2-40B4-BE49-F238E27FC236}">
                <a16:creationId xmlns:a16="http://schemas.microsoft.com/office/drawing/2014/main" id="{64BA04C1-715C-4D10-BC58-6FECE36BB239}"/>
              </a:ext>
            </a:extLst>
          </p:cNvPr>
          <p:cNvSpPr/>
          <p:nvPr/>
        </p:nvSpPr>
        <p:spPr bwMode="auto">
          <a:xfrm flipH="1">
            <a:off x="4170758" y="3401616"/>
            <a:ext cx="2275679" cy="2691680"/>
          </a:xfrm>
          <a:prstGeom prst="parallelogram">
            <a:avLst>
              <a:gd name="adj" fmla="val 43712"/>
            </a:avLst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タ</a:t>
            </a:r>
            <a:endParaRPr kumimoji="0" lang="en-US" altLang="ja-JP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ラ</a:t>
            </a:r>
            <a:endParaRPr kumimoji="0" lang="en-US" altLang="ja-JP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 ン</a:t>
            </a:r>
            <a:endParaRPr kumimoji="0" lang="en-US" altLang="ja-JP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  ト</a:t>
            </a:r>
            <a:endParaRPr kumimoji="0" lang="ko-KR" alt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1" name="평행 사변형 30">
            <a:extLst>
              <a:ext uri="{FF2B5EF4-FFF2-40B4-BE49-F238E27FC236}">
                <a16:creationId xmlns:a16="http://schemas.microsoft.com/office/drawing/2014/main" id="{0D793D6F-A046-4FA7-B846-CADE1CE50C19}"/>
              </a:ext>
            </a:extLst>
          </p:cNvPr>
          <p:cNvSpPr/>
          <p:nvPr/>
        </p:nvSpPr>
        <p:spPr bwMode="auto">
          <a:xfrm flipH="1">
            <a:off x="5716193" y="3401616"/>
            <a:ext cx="2275679" cy="2691680"/>
          </a:xfrm>
          <a:prstGeom prst="parallelogram">
            <a:avLst>
              <a:gd name="adj" fmla="val 44360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25</a:t>
            </a:r>
            <a:endParaRPr kumimoji="0" lang="ko-KR" alt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33" name="평행 사변형 32">
            <a:extLst>
              <a:ext uri="{FF2B5EF4-FFF2-40B4-BE49-F238E27FC236}">
                <a16:creationId xmlns:a16="http://schemas.microsoft.com/office/drawing/2014/main" id="{D5D72F7B-3EB5-4BBD-81AA-F5DB280BBA31}"/>
              </a:ext>
            </a:extLst>
          </p:cNvPr>
          <p:cNvSpPr/>
          <p:nvPr/>
        </p:nvSpPr>
        <p:spPr bwMode="auto">
          <a:xfrm flipH="1">
            <a:off x="7259742" y="3401616"/>
            <a:ext cx="2275679" cy="2691680"/>
          </a:xfrm>
          <a:prstGeom prst="parallelogram">
            <a:avLst>
              <a:gd name="adj" fmla="val 44360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え</a:t>
            </a:r>
            <a:endParaRPr kumimoji="0" lang="en-US" altLang="ja-JP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い</a:t>
            </a:r>
            <a:endParaRPr kumimoji="0" lang="en-US" altLang="ja-JP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 え</a:t>
            </a:r>
            <a:endParaRPr kumimoji="0" lang="en-US" altLang="ja-JP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   ん</a:t>
            </a:r>
            <a:endParaRPr kumimoji="0" lang="ko-KR" alt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9" name="화살표: 갈매기형 수장 8">
            <a:extLst>
              <a:ext uri="{FF2B5EF4-FFF2-40B4-BE49-F238E27FC236}">
                <a16:creationId xmlns:a16="http://schemas.microsoft.com/office/drawing/2014/main" id="{2D4FA929-24D6-4ED1-BEA7-B939D002FEE8}"/>
              </a:ext>
            </a:extLst>
          </p:cNvPr>
          <p:cNvSpPr/>
          <p:nvPr/>
        </p:nvSpPr>
        <p:spPr bwMode="auto">
          <a:xfrm>
            <a:off x="1292423" y="4566235"/>
            <a:ext cx="356854" cy="362439"/>
          </a:xfrm>
          <a:prstGeom prst="chevron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4" name="화살표: 갈매기형 수장 33">
            <a:extLst>
              <a:ext uri="{FF2B5EF4-FFF2-40B4-BE49-F238E27FC236}">
                <a16:creationId xmlns:a16="http://schemas.microsoft.com/office/drawing/2014/main" id="{8DDC73F7-F56D-4E80-B1DA-4ABF05977D98}"/>
              </a:ext>
            </a:extLst>
          </p:cNvPr>
          <p:cNvSpPr/>
          <p:nvPr/>
        </p:nvSpPr>
        <p:spPr bwMode="auto">
          <a:xfrm>
            <a:off x="2844862" y="4566235"/>
            <a:ext cx="356854" cy="362439"/>
          </a:xfrm>
          <a:prstGeom prst="chevron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5" name="화살표: 갈매기형 수장 34">
            <a:extLst>
              <a:ext uri="{FF2B5EF4-FFF2-40B4-BE49-F238E27FC236}">
                <a16:creationId xmlns:a16="http://schemas.microsoft.com/office/drawing/2014/main" id="{2C3F8FA0-DE16-4380-AFFF-025D175FE9D5}"/>
              </a:ext>
            </a:extLst>
          </p:cNvPr>
          <p:cNvSpPr/>
          <p:nvPr/>
        </p:nvSpPr>
        <p:spPr bwMode="auto">
          <a:xfrm>
            <a:off x="4393573" y="4566235"/>
            <a:ext cx="356854" cy="362439"/>
          </a:xfrm>
          <a:prstGeom prst="chevron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6" name="화살표: 갈매기형 수장 35">
            <a:extLst>
              <a:ext uri="{FF2B5EF4-FFF2-40B4-BE49-F238E27FC236}">
                <a16:creationId xmlns:a16="http://schemas.microsoft.com/office/drawing/2014/main" id="{5F7333AA-AC5B-45BC-B9E1-AAE1757A80D7}"/>
              </a:ext>
            </a:extLst>
          </p:cNvPr>
          <p:cNvSpPr/>
          <p:nvPr/>
        </p:nvSpPr>
        <p:spPr bwMode="auto">
          <a:xfrm>
            <a:off x="5868144" y="4529370"/>
            <a:ext cx="356854" cy="362439"/>
          </a:xfrm>
          <a:prstGeom prst="chevron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7" name="화살표: 갈매기형 수장 36">
            <a:extLst>
              <a:ext uri="{FF2B5EF4-FFF2-40B4-BE49-F238E27FC236}">
                <a16:creationId xmlns:a16="http://schemas.microsoft.com/office/drawing/2014/main" id="{E7FB9C74-2198-4DC1-81FB-A96C62624A23}"/>
              </a:ext>
            </a:extLst>
          </p:cNvPr>
          <p:cNvSpPr/>
          <p:nvPr/>
        </p:nvSpPr>
        <p:spPr bwMode="auto">
          <a:xfrm>
            <a:off x="7488820" y="4529369"/>
            <a:ext cx="356854" cy="362439"/>
          </a:xfrm>
          <a:prstGeom prst="chevron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39" name="그림 38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413E2E8B-E593-4B86-BDE6-9FC5738D12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8456" y="1128691"/>
            <a:ext cx="1048751" cy="185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04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9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55AD9609-C7F5-45CF-B077-152A70AB0059}"/>
              </a:ext>
            </a:extLst>
          </p:cNvPr>
          <p:cNvSpPr/>
          <p:nvPr/>
        </p:nvSpPr>
        <p:spPr bwMode="auto">
          <a:xfrm>
            <a:off x="-2292108" y="-1147954"/>
            <a:ext cx="4680519" cy="8017394"/>
          </a:xfrm>
          <a:prstGeom prst="parallelogram">
            <a:avLst>
              <a:gd name="adj" fmla="val 50962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0421FF09-CE69-4B52-8C0A-668FA818E96C}"/>
              </a:ext>
            </a:extLst>
          </p:cNvPr>
          <p:cNvSpPr/>
          <p:nvPr/>
        </p:nvSpPr>
        <p:spPr bwMode="auto">
          <a:xfrm>
            <a:off x="23284" y="0"/>
            <a:ext cx="818191" cy="131606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244869" y="427288"/>
            <a:ext cx="2267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じょろん</a:t>
            </a:r>
            <a:endParaRPr kumimoji="1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766874" y="-27384"/>
            <a:ext cx="6865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こころと　たましいに　メモ　できた　ひとが　さくひんを　のこします</a:t>
            </a: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!</a:t>
            </a: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7A3AD2D9-B36B-4938-9BAE-6E627FF64981}"/>
              </a:ext>
            </a:extLst>
          </p:cNvPr>
          <p:cNvSpPr/>
          <p:nvPr/>
        </p:nvSpPr>
        <p:spPr bwMode="auto">
          <a:xfrm>
            <a:off x="8666722" y="-5095"/>
            <a:ext cx="477278" cy="1077218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8" name="그림 17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C880007C-998C-493B-BC0A-BAAF28E4D4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701" y="2297733"/>
            <a:ext cx="2267730" cy="4019488"/>
          </a:xfrm>
          <a:prstGeom prst="rect">
            <a:avLst/>
          </a:prstGeom>
        </p:spPr>
      </p:pic>
      <p:pic>
        <p:nvPicPr>
          <p:cNvPr id="19" name="그림 18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8025A96D-041C-4916-8E70-C8E51E09A4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16" y="2352278"/>
            <a:ext cx="3391688" cy="3968779"/>
          </a:xfrm>
          <a:prstGeom prst="rect">
            <a:avLst/>
          </a:prstGeom>
        </p:spPr>
      </p:pic>
      <p:sp>
        <p:nvSpPr>
          <p:cNvPr id="9" name="설명선: 아래쪽 화살표 4">
            <a:extLst>
              <a:ext uri="{FF2B5EF4-FFF2-40B4-BE49-F238E27FC236}">
                <a16:creationId xmlns:a16="http://schemas.microsoft.com/office/drawing/2014/main" id="{801948DE-0123-412A-AD96-FA909C605917}"/>
              </a:ext>
            </a:extLst>
          </p:cNvPr>
          <p:cNvSpPr/>
          <p:nvPr/>
        </p:nvSpPr>
        <p:spPr bwMode="auto">
          <a:xfrm>
            <a:off x="2177591" y="1146911"/>
            <a:ext cx="4619324" cy="1490898"/>
          </a:xfrm>
          <a:prstGeom prst="downArrowCallou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３，９，３（みざの　しゅくふく）</a:t>
            </a:r>
            <a:endParaRPr kumimoji="0" lang="ko-KR" altLang="en-US" sz="3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035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55AD9609-C7F5-45CF-B077-152A70AB0059}"/>
              </a:ext>
            </a:extLst>
          </p:cNvPr>
          <p:cNvSpPr/>
          <p:nvPr/>
        </p:nvSpPr>
        <p:spPr bwMode="auto">
          <a:xfrm>
            <a:off x="0" y="13752"/>
            <a:ext cx="9144000" cy="1302314"/>
          </a:xfrm>
          <a:prstGeom prst="parallelogram">
            <a:avLst>
              <a:gd name="adj" fmla="val 31068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0421FF09-CE69-4B52-8C0A-668FA818E96C}"/>
              </a:ext>
            </a:extLst>
          </p:cNvPr>
          <p:cNvSpPr/>
          <p:nvPr/>
        </p:nvSpPr>
        <p:spPr bwMode="auto">
          <a:xfrm>
            <a:off x="23284" y="0"/>
            <a:ext cx="818191" cy="131606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298981" y="196043"/>
            <a:ext cx="24728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769041" y="126300"/>
            <a:ext cx="6865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サタンの　せんりゃくが　あります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7A3AD2D9-B36B-4938-9BAE-6E627FF64981}"/>
              </a:ext>
            </a:extLst>
          </p:cNvPr>
          <p:cNvSpPr/>
          <p:nvPr/>
        </p:nvSpPr>
        <p:spPr bwMode="auto">
          <a:xfrm>
            <a:off x="60342" y="6093296"/>
            <a:ext cx="440454" cy="762534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29292B-B6BD-4EA3-9506-D76A3510B0AE}"/>
              </a:ext>
            </a:extLst>
          </p:cNvPr>
          <p:cNvSpPr txBox="1"/>
          <p:nvPr/>
        </p:nvSpPr>
        <p:spPr>
          <a:xfrm>
            <a:off x="298981" y="6109556"/>
            <a:ext cx="8820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1)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きょうだいこくを　とおして　ほかのくにを　せいふくします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0B697849-90DF-4606-BA8B-3B6C5C758ECE}"/>
              </a:ext>
            </a:extLst>
          </p:cNvPr>
          <p:cNvGrpSpPr/>
          <p:nvPr/>
        </p:nvGrpSpPr>
        <p:grpSpPr>
          <a:xfrm>
            <a:off x="0" y="1324097"/>
            <a:ext cx="9151345" cy="4697125"/>
            <a:chOff x="-108520" y="1235833"/>
            <a:chExt cx="9252520" cy="5721559"/>
          </a:xfrm>
        </p:grpSpPr>
        <p:pic>
          <p:nvPicPr>
            <p:cNvPr id="18" name="그림 17" descr="지도이(가) 표시된 사진&#10;&#10;자동 생성된 설명">
              <a:extLst>
                <a:ext uri="{FF2B5EF4-FFF2-40B4-BE49-F238E27FC236}">
                  <a16:creationId xmlns:a16="http://schemas.microsoft.com/office/drawing/2014/main" id="{A8AAC219-43B0-4723-8D73-8D6C45A12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8520" y="1255245"/>
              <a:ext cx="9252520" cy="5702147"/>
            </a:xfrm>
            <a:prstGeom prst="rect">
              <a:avLst/>
            </a:prstGeom>
          </p:spPr>
        </p:pic>
        <p:sp>
          <p:nvSpPr>
            <p:cNvPr id="19" name="TextBox 22">
              <a:extLst>
                <a:ext uri="{FF2B5EF4-FFF2-40B4-BE49-F238E27FC236}">
                  <a16:creationId xmlns:a16="http://schemas.microsoft.com/office/drawing/2014/main" id="{A17CA9C1-1408-4FFC-AE37-1EB3A984D0E6}"/>
                </a:ext>
              </a:extLst>
            </p:cNvPr>
            <p:cNvSpPr txBox="1"/>
            <p:nvPr/>
          </p:nvSpPr>
          <p:spPr>
            <a:xfrm>
              <a:off x="6188521" y="1235833"/>
              <a:ext cx="2945591" cy="361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marL="0" marR="0" indent="0" fontAlgn="base" latinLnBrk="1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ko-KR" altLang="en-US" sz="1000" kern="0" dirty="0">
                  <a:solidFill>
                    <a:srgbClr val="00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출처</a:t>
              </a:r>
              <a:r>
                <a:rPr lang="en-US" altLang="ko-KR" sz="1000" kern="0" dirty="0">
                  <a:solidFill>
                    <a:srgbClr val="00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:</a:t>
              </a:r>
              <a:r>
                <a:rPr lang="en-US" altLang="ko-KR" sz="1000" kern="0" spc="0" dirty="0">
                  <a:solidFill>
                    <a:srgbClr val="000000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http://www.subkorea.com/xe/66917</a:t>
              </a:r>
            </a:p>
          </p:txBody>
        </p:sp>
      </p:grpSp>
      <p:pic>
        <p:nvPicPr>
          <p:cNvPr id="11" name="그림 10">
            <a:extLst>
              <a:ext uri="{FF2B5EF4-FFF2-40B4-BE49-F238E27FC236}">
                <a16:creationId xmlns:a16="http://schemas.microsoft.com/office/drawing/2014/main" id="{63FA17D9-3290-4AF2-A49A-61447BA7F0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150" y="3789040"/>
            <a:ext cx="3747311" cy="2232182"/>
          </a:xfrm>
          <a:prstGeom prst="rect">
            <a:avLst/>
          </a:prstGeom>
        </p:spPr>
      </p:pic>
      <p:pic>
        <p:nvPicPr>
          <p:cNvPr id="12" name="그림 11" descr="텍스트이(가) 표시된 사진&#10;&#10;자동 생성된 설명">
            <a:extLst>
              <a:ext uri="{FF2B5EF4-FFF2-40B4-BE49-F238E27FC236}">
                <a16:creationId xmlns:a16="http://schemas.microsoft.com/office/drawing/2014/main" id="{9DC44ED4-E93A-4959-A011-A8B3B06C28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0203" y="1674302"/>
            <a:ext cx="6287831" cy="4398722"/>
          </a:xfrm>
          <a:prstGeom prst="rect">
            <a:avLst/>
          </a:prstGeom>
        </p:spPr>
      </p:pic>
      <p:pic>
        <p:nvPicPr>
          <p:cNvPr id="13" name="그림 12" descr="텍스트이(가) 표시된 사진&#10;&#10;자동 생성된 설명">
            <a:extLst>
              <a:ext uri="{FF2B5EF4-FFF2-40B4-BE49-F238E27FC236}">
                <a16:creationId xmlns:a16="http://schemas.microsoft.com/office/drawing/2014/main" id="{8681E161-8F40-4CA0-97EB-0B25B2462B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52" y="2909092"/>
            <a:ext cx="3312522" cy="3179989"/>
          </a:xfrm>
          <a:prstGeom prst="rect">
            <a:avLst/>
          </a:prstGeom>
        </p:spPr>
      </p:pic>
      <p:sp>
        <p:nvSpPr>
          <p:cNvPr id="17" name="폭발: 8pt 16">
            <a:extLst>
              <a:ext uri="{FF2B5EF4-FFF2-40B4-BE49-F238E27FC236}">
                <a16:creationId xmlns:a16="http://schemas.microsoft.com/office/drawing/2014/main" id="{B5FE39D4-717D-4D7F-9023-992A657B1A50}"/>
              </a:ext>
            </a:extLst>
          </p:cNvPr>
          <p:cNvSpPr/>
          <p:nvPr/>
        </p:nvSpPr>
        <p:spPr bwMode="auto">
          <a:xfrm>
            <a:off x="2907253" y="2007767"/>
            <a:ext cx="3929635" cy="2897364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こうげき</a:t>
            </a:r>
            <a:endParaRPr kumimoji="0" lang="en-US" altLang="ja-JP" sz="36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せよ～</a:t>
            </a:r>
            <a:r>
              <a:rPr kumimoji="0" lang="en-US" altLang="ko-KR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36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13473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그룹 27">
            <a:extLst>
              <a:ext uri="{FF2B5EF4-FFF2-40B4-BE49-F238E27FC236}">
                <a16:creationId xmlns:a16="http://schemas.microsoft.com/office/drawing/2014/main" id="{EF437BDD-86F3-4FE5-B94E-61505A19CD80}"/>
              </a:ext>
            </a:extLst>
          </p:cNvPr>
          <p:cNvGrpSpPr/>
          <p:nvPr/>
        </p:nvGrpSpPr>
        <p:grpSpPr>
          <a:xfrm>
            <a:off x="-26883" y="1304342"/>
            <a:ext cx="9178228" cy="4716880"/>
            <a:chOff x="-135700" y="1211769"/>
            <a:chExt cx="9279700" cy="5745623"/>
          </a:xfrm>
        </p:grpSpPr>
        <p:pic>
          <p:nvPicPr>
            <p:cNvPr id="29" name="그림 28" descr="지도이(가) 표시된 사진&#10;&#10;자동 생성된 설명">
              <a:extLst>
                <a:ext uri="{FF2B5EF4-FFF2-40B4-BE49-F238E27FC236}">
                  <a16:creationId xmlns:a16="http://schemas.microsoft.com/office/drawing/2014/main" id="{EDCD6FC5-2AFC-44E6-9D29-54CD2DF2E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8520" y="1255245"/>
              <a:ext cx="9252520" cy="5702147"/>
            </a:xfrm>
            <a:prstGeom prst="rect">
              <a:avLst/>
            </a:prstGeom>
          </p:spPr>
        </p:pic>
        <p:sp>
          <p:nvSpPr>
            <p:cNvPr id="30" name="TextBox 22">
              <a:extLst>
                <a:ext uri="{FF2B5EF4-FFF2-40B4-BE49-F238E27FC236}">
                  <a16:creationId xmlns:a16="http://schemas.microsoft.com/office/drawing/2014/main" id="{FF598482-609A-4CE8-BAF1-7B92876E52E2}"/>
                </a:ext>
              </a:extLst>
            </p:cNvPr>
            <p:cNvSpPr txBox="1"/>
            <p:nvPr/>
          </p:nvSpPr>
          <p:spPr>
            <a:xfrm>
              <a:off x="-135700" y="1211769"/>
              <a:ext cx="2945591" cy="361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marL="0" marR="0" indent="0" fontAlgn="base" latinLnBrk="1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ko-KR" altLang="en-US" sz="1000" kern="0" dirty="0">
                  <a:solidFill>
                    <a:srgbClr val="00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출처</a:t>
              </a:r>
              <a:r>
                <a:rPr lang="en-US" altLang="ko-KR" sz="1000" kern="0" dirty="0">
                  <a:solidFill>
                    <a:srgbClr val="00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:</a:t>
              </a:r>
              <a:r>
                <a:rPr lang="en-US" altLang="ko-KR" sz="1000" kern="0" spc="0" dirty="0">
                  <a:solidFill>
                    <a:srgbClr val="000000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http://www.subkorea.com/xe/66917</a:t>
              </a:r>
            </a:p>
          </p:txBody>
        </p:sp>
      </p:grpSp>
      <p:pic>
        <p:nvPicPr>
          <p:cNvPr id="27" name="그림 26" descr="텍스트이(가) 표시된 사진&#10;&#10;자동 생성된 설명">
            <a:extLst>
              <a:ext uri="{FF2B5EF4-FFF2-40B4-BE49-F238E27FC236}">
                <a16:creationId xmlns:a16="http://schemas.microsoft.com/office/drawing/2014/main" id="{4E9BCFEF-E61D-4230-8A0B-5A3C07ABFB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8823" y="2057399"/>
            <a:ext cx="3312522" cy="3179989"/>
          </a:xfrm>
          <a:prstGeom prst="rect">
            <a:avLst/>
          </a:prstGeom>
        </p:spPr>
      </p:pic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55AD9609-C7F5-45CF-B077-152A70AB0059}"/>
              </a:ext>
            </a:extLst>
          </p:cNvPr>
          <p:cNvSpPr/>
          <p:nvPr/>
        </p:nvSpPr>
        <p:spPr bwMode="auto">
          <a:xfrm>
            <a:off x="0" y="13752"/>
            <a:ext cx="9144000" cy="1302314"/>
          </a:xfrm>
          <a:prstGeom prst="parallelogram">
            <a:avLst>
              <a:gd name="adj" fmla="val 31068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0421FF09-CE69-4B52-8C0A-668FA818E96C}"/>
              </a:ext>
            </a:extLst>
          </p:cNvPr>
          <p:cNvSpPr/>
          <p:nvPr/>
        </p:nvSpPr>
        <p:spPr bwMode="auto">
          <a:xfrm>
            <a:off x="23284" y="0"/>
            <a:ext cx="818191" cy="131606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298981" y="196043"/>
            <a:ext cx="23631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769041" y="126300"/>
            <a:ext cx="6865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1. </a:t>
            </a: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サタンの　せんりゃくが　あります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7A3AD2D9-B36B-4938-9BAE-6E627FF64981}"/>
              </a:ext>
            </a:extLst>
          </p:cNvPr>
          <p:cNvSpPr/>
          <p:nvPr/>
        </p:nvSpPr>
        <p:spPr bwMode="auto">
          <a:xfrm>
            <a:off x="60342" y="6093296"/>
            <a:ext cx="440454" cy="762534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29292B-B6BD-4EA3-9506-D76A3510B0AE}"/>
              </a:ext>
            </a:extLst>
          </p:cNvPr>
          <p:cNvSpPr txBox="1"/>
          <p:nvPr/>
        </p:nvSpPr>
        <p:spPr>
          <a:xfrm>
            <a:off x="575811" y="5901723"/>
            <a:ext cx="80585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2)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あちこちに　しんでんを　たてて　ぐうぞうを　</a:t>
            </a:r>
            <a:endParaRPr lang="en-US" altLang="ja-JP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すうはい　させます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1F762386-526E-4EFA-85F1-D8CD00B2BDE0}"/>
              </a:ext>
            </a:extLst>
          </p:cNvPr>
          <p:cNvGrpSpPr/>
          <p:nvPr/>
        </p:nvGrpSpPr>
        <p:grpSpPr>
          <a:xfrm flipH="1">
            <a:off x="107504" y="1340768"/>
            <a:ext cx="2363147" cy="4777230"/>
            <a:chOff x="6442622" y="1299072"/>
            <a:chExt cx="2942385" cy="5646265"/>
          </a:xfrm>
        </p:grpSpPr>
        <p:pic>
          <p:nvPicPr>
            <p:cNvPr id="20" name="그림 19" descr="옅은이(가) 표시된 사진&#10;&#10;자동 생성된 설명">
              <a:extLst>
                <a:ext uri="{FF2B5EF4-FFF2-40B4-BE49-F238E27FC236}">
                  <a16:creationId xmlns:a16="http://schemas.microsoft.com/office/drawing/2014/main" id="{26034E92-17F3-47C3-A23A-3DD39E0E7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240" y="1299072"/>
              <a:ext cx="2304256" cy="564626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33AE229-EA36-4F1D-82FA-90ECCAA7671D}"/>
                </a:ext>
              </a:extLst>
            </p:cNvPr>
            <p:cNvSpPr txBox="1"/>
            <p:nvPr/>
          </p:nvSpPr>
          <p:spPr>
            <a:xfrm>
              <a:off x="6442622" y="6360149"/>
              <a:ext cx="2942385" cy="3287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indent="0" algn="just" fontAlgn="base" latinLnBrk="1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ko-KR" sz="900" kern="0" spc="0" dirty="0"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http://gnpnews.org/archives/21873</a:t>
              </a:r>
            </a:p>
          </p:txBody>
        </p:sp>
      </p:grpSp>
      <p:pic>
        <p:nvPicPr>
          <p:cNvPr id="25" name="그림 24" descr="텍스트이(가) 표시된 사진&#10;&#10;자동 생성된 설명">
            <a:extLst>
              <a:ext uri="{FF2B5EF4-FFF2-40B4-BE49-F238E27FC236}">
                <a16:creationId xmlns:a16="http://schemas.microsoft.com/office/drawing/2014/main" id="{52702204-35E1-438C-ACC4-99906247E3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19534" y="4798927"/>
            <a:ext cx="5143380" cy="1251437"/>
          </a:xfrm>
          <a:prstGeom prst="rect">
            <a:avLst/>
          </a:prstGeom>
        </p:spPr>
      </p:pic>
      <p:sp>
        <p:nvSpPr>
          <p:cNvPr id="26" name="폭발: 8pt 25">
            <a:extLst>
              <a:ext uri="{FF2B5EF4-FFF2-40B4-BE49-F238E27FC236}">
                <a16:creationId xmlns:a16="http://schemas.microsoft.com/office/drawing/2014/main" id="{C0217216-F5CA-4D26-8505-38639CDC31DD}"/>
              </a:ext>
            </a:extLst>
          </p:cNvPr>
          <p:cNvSpPr/>
          <p:nvPr/>
        </p:nvSpPr>
        <p:spPr bwMode="auto">
          <a:xfrm>
            <a:off x="2339752" y="1642338"/>
            <a:ext cx="4032448" cy="3292746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おがめ</a:t>
            </a: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79625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78D0727F-2A99-4EA0-902B-555789CA2B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7" y="1939305"/>
            <a:ext cx="9482182" cy="4022744"/>
          </a:xfrm>
          <a:prstGeom prst="rect">
            <a:avLst/>
          </a:prstGeom>
        </p:spPr>
      </p:pic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55AD9609-C7F5-45CF-B077-152A70AB0059}"/>
              </a:ext>
            </a:extLst>
          </p:cNvPr>
          <p:cNvSpPr/>
          <p:nvPr/>
        </p:nvSpPr>
        <p:spPr bwMode="auto">
          <a:xfrm>
            <a:off x="0" y="13752"/>
            <a:ext cx="9144000" cy="1302314"/>
          </a:xfrm>
          <a:prstGeom prst="parallelogram">
            <a:avLst>
              <a:gd name="adj" fmla="val 31068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0421FF09-CE69-4B52-8C0A-668FA818E96C}"/>
              </a:ext>
            </a:extLst>
          </p:cNvPr>
          <p:cNvSpPr/>
          <p:nvPr/>
        </p:nvSpPr>
        <p:spPr bwMode="auto">
          <a:xfrm>
            <a:off x="23284" y="0"/>
            <a:ext cx="818191" cy="131606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298981" y="196043"/>
            <a:ext cx="23288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769041" y="126300"/>
            <a:ext cx="6865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３にんの　せいねんは　れいてきに　</a:t>
            </a:r>
            <a:endParaRPr kumimoji="1" lang="en-US" altLang="ja-JP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せいふくしました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7A3AD2D9-B36B-4938-9BAE-6E627FF64981}"/>
              </a:ext>
            </a:extLst>
          </p:cNvPr>
          <p:cNvSpPr/>
          <p:nvPr/>
        </p:nvSpPr>
        <p:spPr bwMode="auto">
          <a:xfrm>
            <a:off x="60342" y="6093296"/>
            <a:ext cx="440454" cy="762534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29292B-B6BD-4EA3-9506-D76A3510B0AE}"/>
              </a:ext>
            </a:extLst>
          </p:cNvPr>
          <p:cNvSpPr txBox="1"/>
          <p:nvPr/>
        </p:nvSpPr>
        <p:spPr>
          <a:xfrm>
            <a:off x="561226" y="5861428"/>
            <a:ext cx="86861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en-US" altLang="ko-KR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ぐうぞうすうはいを　しないなら　しけいに　する　</a:t>
            </a:r>
            <a:endParaRPr lang="en-US" altLang="ja-JP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ほうりつを　つくりました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2001EB-2631-4B7A-8182-40ED6F999CDD}"/>
              </a:ext>
            </a:extLst>
          </p:cNvPr>
          <p:cNvSpPr txBox="1"/>
          <p:nvPr/>
        </p:nvSpPr>
        <p:spPr>
          <a:xfrm>
            <a:off x="5004048" y="6630188"/>
            <a:ext cx="42578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900" dirty="0">
                <a:latin typeface="HY견고딕" panose="02030600000101010101" pitchFamily="18" charset="-127"/>
                <a:ea typeface="HY견고딕" panose="02030600000101010101" pitchFamily="18" charset="-127"/>
              </a:rPr>
              <a:t>https://t1.daumcdn.net/cfile/blog/142C950C4A3391C22E?original</a:t>
            </a:r>
            <a:endParaRPr lang="ko-KR" altLang="en-US" sz="9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1" name="그림 20" descr="옅은이(가) 표시된 사진&#10;&#10;자동 생성된 설명">
            <a:extLst>
              <a:ext uri="{FF2B5EF4-FFF2-40B4-BE49-F238E27FC236}">
                <a16:creationId xmlns:a16="http://schemas.microsoft.com/office/drawing/2014/main" id="{9CEFFE41-EF6F-4311-9CA7-0038044234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60" y="1316067"/>
            <a:ext cx="1850640" cy="477723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8A28B26E-DAD8-4C2E-BD5F-9E615EBA21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20382" y="1376605"/>
            <a:ext cx="3078409" cy="4627807"/>
          </a:xfrm>
          <a:prstGeom prst="rect">
            <a:avLst/>
          </a:prstGeom>
        </p:spPr>
      </p:pic>
      <p:sp>
        <p:nvSpPr>
          <p:cNvPr id="2" name="말풍선: 타원형 1">
            <a:extLst>
              <a:ext uri="{FF2B5EF4-FFF2-40B4-BE49-F238E27FC236}">
                <a16:creationId xmlns:a16="http://schemas.microsoft.com/office/drawing/2014/main" id="{4AA88511-8261-4EC8-96EC-5D4EE729F973}"/>
              </a:ext>
            </a:extLst>
          </p:cNvPr>
          <p:cNvSpPr/>
          <p:nvPr/>
        </p:nvSpPr>
        <p:spPr bwMode="auto">
          <a:xfrm>
            <a:off x="2915816" y="2477019"/>
            <a:ext cx="4320480" cy="2592288"/>
          </a:xfrm>
          <a:prstGeom prst="wedgeEllipseCallout">
            <a:avLst>
              <a:gd name="adj1" fmla="val -79375"/>
              <a:gd name="adj2" fmla="val -3156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きんのぞうに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ひれふして　おがまない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ものは　だれでも、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ただちに　ひの　もえる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ろの　なかに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なげこまれる。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109672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 descr="텍스트이(가) 표시된 사진&#10;&#10;자동 생성된 설명">
            <a:extLst>
              <a:ext uri="{FF2B5EF4-FFF2-40B4-BE49-F238E27FC236}">
                <a16:creationId xmlns:a16="http://schemas.microsoft.com/office/drawing/2014/main" id="{1F00E227-2A15-4536-AC3C-7BF4172382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7" y="1939305"/>
            <a:ext cx="9482182" cy="4022744"/>
          </a:xfrm>
          <a:prstGeom prst="rect">
            <a:avLst/>
          </a:prstGeom>
        </p:spPr>
      </p:pic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55AD9609-C7F5-45CF-B077-152A70AB0059}"/>
              </a:ext>
            </a:extLst>
          </p:cNvPr>
          <p:cNvSpPr/>
          <p:nvPr/>
        </p:nvSpPr>
        <p:spPr bwMode="auto">
          <a:xfrm>
            <a:off x="0" y="13752"/>
            <a:ext cx="9144000" cy="1302314"/>
          </a:xfrm>
          <a:prstGeom prst="parallelogram">
            <a:avLst>
              <a:gd name="adj" fmla="val 31068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0421FF09-CE69-4B52-8C0A-668FA818E96C}"/>
              </a:ext>
            </a:extLst>
          </p:cNvPr>
          <p:cNvSpPr/>
          <p:nvPr/>
        </p:nvSpPr>
        <p:spPr bwMode="auto">
          <a:xfrm>
            <a:off x="23284" y="0"/>
            <a:ext cx="818191" cy="131606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298981" y="196043"/>
            <a:ext cx="25448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769041" y="126300"/>
            <a:ext cx="6865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３にんの　せいねんは　れいてきに　</a:t>
            </a:r>
            <a:endParaRPr kumimoji="1" lang="en-US" altLang="ja-JP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せいふくしました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7A3AD2D9-B36B-4938-9BAE-6E627FF64981}"/>
              </a:ext>
            </a:extLst>
          </p:cNvPr>
          <p:cNvSpPr/>
          <p:nvPr/>
        </p:nvSpPr>
        <p:spPr bwMode="auto">
          <a:xfrm>
            <a:off x="60342" y="6093296"/>
            <a:ext cx="440454" cy="762534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10104B-824C-491F-8D7B-712FAAB4E334}"/>
              </a:ext>
            </a:extLst>
          </p:cNvPr>
          <p:cNvSpPr txBox="1"/>
          <p:nvPr/>
        </p:nvSpPr>
        <p:spPr>
          <a:xfrm>
            <a:off x="575811" y="5877272"/>
            <a:ext cx="85681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3)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シャデラク、メシャク、アベデ・ネゴが　ぐうぞうを　</a:t>
            </a:r>
            <a:endParaRPr lang="en-US" altLang="ja-JP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おがまないと　カルデヤじんが　おうに　うったえました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C89826BD-831F-40E6-99B3-119F278E99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0606" y="1365844"/>
            <a:ext cx="3078409" cy="4627807"/>
          </a:xfrm>
          <a:prstGeom prst="rect">
            <a:avLst/>
          </a:prstGeom>
        </p:spPr>
      </p:pic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22010612-D8CF-430A-9E23-5BAB63D658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36" y="2962381"/>
            <a:ext cx="2469956" cy="3105607"/>
          </a:xfrm>
          <a:prstGeom prst="rect">
            <a:avLst/>
          </a:prstGeom>
        </p:spPr>
      </p:pic>
      <p:sp>
        <p:nvSpPr>
          <p:cNvPr id="5" name="말풍선: 타원형 4">
            <a:extLst>
              <a:ext uri="{FF2B5EF4-FFF2-40B4-BE49-F238E27FC236}">
                <a16:creationId xmlns:a16="http://schemas.microsoft.com/office/drawing/2014/main" id="{1D82C1DF-CCD2-4275-9A1A-B0D42DBA1D1B}"/>
              </a:ext>
            </a:extLst>
          </p:cNvPr>
          <p:cNvSpPr/>
          <p:nvPr/>
        </p:nvSpPr>
        <p:spPr bwMode="auto">
          <a:xfrm>
            <a:off x="3003395" y="3420022"/>
            <a:ext cx="3505246" cy="2297559"/>
          </a:xfrm>
          <a:prstGeom prst="wedgeEllipseCallout">
            <a:avLst>
              <a:gd name="adj1" fmla="val -67945"/>
              <a:gd name="adj2" fmla="val -2762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おうさま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おうが　たてられた　きんのぞうを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おがまない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ものが　います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8" name="폭발: 8pt 7">
            <a:extLst>
              <a:ext uri="{FF2B5EF4-FFF2-40B4-BE49-F238E27FC236}">
                <a16:creationId xmlns:a16="http://schemas.microsoft.com/office/drawing/2014/main" id="{8727E674-EB3B-45EC-BB34-FB04FB8BCBA2}"/>
              </a:ext>
            </a:extLst>
          </p:cNvPr>
          <p:cNvSpPr/>
          <p:nvPr/>
        </p:nvSpPr>
        <p:spPr bwMode="auto">
          <a:xfrm flipH="1">
            <a:off x="2483768" y="1057817"/>
            <a:ext cx="3656838" cy="2940549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みのほど</a:t>
            </a:r>
            <a:endParaRPr kumimoji="0" lang="en-US" altLang="ja-JP" sz="32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しらずが</a:t>
            </a:r>
            <a:r>
              <a:rPr kumimoji="0" lang="en-US" altLang="ko-KR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en-US" altLang="ko-KR" sz="36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それは　だれだ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0" name="말풍선: 타원형 19">
            <a:extLst>
              <a:ext uri="{FF2B5EF4-FFF2-40B4-BE49-F238E27FC236}">
                <a16:creationId xmlns:a16="http://schemas.microsoft.com/office/drawing/2014/main" id="{74D36F42-A31F-47E4-B77D-97AD89530A10}"/>
              </a:ext>
            </a:extLst>
          </p:cNvPr>
          <p:cNvSpPr/>
          <p:nvPr/>
        </p:nvSpPr>
        <p:spPr bwMode="auto">
          <a:xfrm>
            <a:off x="2969607" y="3565395"/>
            <a:ext cx="3492044" cy="2006812"/>
          </a:xfrm>
          <a:prstGeom prst="wedgeEllipseCallout">
            <a:avLst>
              <a:gd name="adj1" fmla="val -67945"/>
              <a:gd name="adj2" fmla="val -2762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ユダヤじんの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シャデラク、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メシャク、アベデ・ネゴです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71192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 animBg="1"/>
      <p:bldP spid="5" grpId="1" animBg="1"/>
      <p:bldP spid="8" grpId="0" animBg="1"/>
      <p:bldP spid="20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/>
      </a:spPr>
      <a:bodyPr lIns="0" tIns="0" rIns="0" bIns="0" rtlCol="0" anchor="ctr"/>
      <a:lstStyle>
        <a:defPPr algn="ctr" fontAlgn="auto" latinLnBrk="0">
          <a:spcBef>
            <a:spcPts val="0"/>
          </a:spcBef>
          <a:spcAft>
            <a:spcPts val="0"/>
          </a:spcAft>
          <a:defRPr kumimoji="0" sz="2400" kern="0" dirty="0" err="1" smtClean="0"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txDef>
      <a:spPr>
        <a:noFill/>
      </a:spPr>
      <a:bodyPr wrap="none" rtlCol="0">
        <a:spAutoFit/>
      </a:bodyPr>
      <a:lstStyle>
        <a:defPPr algn="l">
          <a:defRPr sz="5400" dirty="0" smtClean="0"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0000">
            <a:alpha val="31999"/>
          </a:srgbClr>
        </a:solidFill>
        <a:ln>
          <a:noFill/>
        </a:ln>
        <a:effectLst>
          <a:outerShdw blurRad="76200" algn="ctr" rotWithShape="0">
            <a:srgbClr val="000000">
              <a:alpha val="79999"/>
            </a:srgbClr>
          </a:outerShdw>
        </a:effectLst>
        <a:extLst>
          <a:ext uri="{91240B29-F687-4F45-9708-019B960494DF}">
            <a14:hiddenLine xmlns:a14="http://schemas.microsoft.com/office/drawing/2010/main" w="12700" cap="flat" cmpd="sng">
              <a:solidFill>
                <a:srgbClr val="000000"/>
              </a:solidFill>
              <a:prstDash val="solid"/>
              <a:miter lim="0"/>
              <a:headEnd type="none" w="med" len="med"/>
              <a:tailEnd type="none" w="med" len="med"/>
            </a14:hiddenLine>
          </a:ext>
        </a:extLst>
      </a:spPr>
      <a:bodyPr lIns="0" tIns="0" rIns="0" bIns="0" anchor="ctr"/>
      <a:lstStyle>
        <a:defPPr algn="ctr" fontAlgn="auto" latinLnBrk="0">
          <a:spcBef>
            <a:spcPts val="0"/>
          </a:spcBef>
          <a:spcAft>
            <a:spcPts val="0"/>
          </a:spcAft>
          <a:defRPr kumimoji="0" sz="2400" kern="0">
            <a:effectLst>
              <a:outerShdw blurRad="38100" dist="38100" dir="2700000" algn="tl">
                <a:srgbClr val="53585F"/>
              </a:outerShdw>
            </a:effectLst>
            <a:latin typeface="+mn-lt"/>
            <a:ea typeface="+mn-ea"/>
            <a:cs typeface="+mn-cs"/>
          </a:defRPr>
        </a:defPPr>
      </a:lstStyle>
    </a:spDef>
    <a:txDef>
      <a:spPr>
        <a:noFill/>
      </a:spPr>
      <a:bodyPr wrap="none" rtlCol="0">
        <a:spAutoFit/>
      </a:bodyPr>
      <a:lstStyle>
        <a:defPPr algn="l">
          <a:defRPr sz="5400" dirty="0" smtClean="0"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36921</TotalTime>
  <Words>668</Words>
  <Application>Microsoft Office PowerPoint</Application>
  <PresentationFormat>画面に合わせる (4:3)</PresentationFormat>
  <Paragraphs>164</Paragraphs>
  <Slides>16</Slides>
  <Notes>16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16</vt:i4>
      </vt:variant>
    </vt:vector>
  </HeadingPairs>
  <TitlesOfParts>
    <vt:vector size="25" baseType="lpstr">
      <vt:lpstr>HY중고딕</vt:lpstr>
      <vt:lpstr>Arial</vt:lpstr>
      <vt:lpstr>굴림</vt:lpstr>
      <vt:lpstr>HY울릉도B</vt:lpstr>
      <vt:lpstr>ＭＳ Ｐゴシック</vt:lpstr>
      <vt:lpstr>HY견고딕</vt:lpstr>
      <vt:lpstr>맑은 고딕</vt:lpstr>
      <vt:lpstr>Office 테마</vt:lpstr>
      <vt:lpstr>2_Office 테마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김호영</dc:creator>
  <cp:lastModifiedBy>sasaki ちかこ</cp:lastModifiedBy>
  <cp:revision>2434</cp:revision>
  <dcterms:created xsi:type="dcterms:W3CDTF">2008-03-21T01:39:31Z</dcterms:created>
  <dcterms:modified xsi:type="dcterms:W3CDTF">2022-03-18T01:20:59Z</dcterms:modified>
</cp:coreProperties>
</file>