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6739" r:id="rId2"/>
  </p:sldMasterIdLst>
  <p:notesMasterIdLst>
    <p:notesMasterId r:id="rId19"/>
  </p:notesMasterIdLst>
  <p:handoutMasterIdLst>
    <p:handoutMasterId r:id="rId20"/>
  </p:handoutMasterIdLst>
  <p:sldIdLst>
    <p:sldId id="259" r:id="rId3"/>
    <p:sldId id="613" r:id="rId4"/>
    <p:sldId id="627" r:id="rId5"/>
    <p:sldId id="628" r:id="rId6"/>
    <p:sldId id="616" r:id="rId7"/>
    <p:sldId id="617" r:id="rId8"/>
    <p:sldId id="618" r:id="rId9"/>
    <p:sldId id="619" r:id="rId10"/>
    <p:sldId id="620" r:id="rId11"/>
    <p:sldId id="621" r:id="rId12"/>
    <p:sldId id="622" r:id="rId13"/>
    <p:sldId id="623" r:id="rId14"/>
    <p:sldId id="624" r:id="rId15"/>
    <p:sldId id="625" r:id="rId16"/>
    <p:sldId id="629" r:id="rId17"/>
    <p:sldId id="630" r:id="rId18"/>
  </p:sldIdLst>
  <p:sldSz cx="9144000" cy="6858000" type="screen4x3"/>
  <p:notesSz cx="7004050" cy="9290050"/>
  <p:embeddedFontLst>
    <p:embeddedFont>
      <p:font typeface="굴림" panose="020B0600000101010101" pitchFamily="34" charset="-127"/>
      <p:regular r:id="rId21"/>
    </p:embeddedFont>
    <p:embeddedFont>
      <p:font typeface="HY견고딕" panose="020B0600070205080204" charset="-127"/>
      <p:regular r:id="rId22"/>
    </p:embeddedFont>
    <p:embeddedFont>
      <p:font typeface="HY중고딕" panose="020B0600070205080204" charset="-127"/>
      <p:regular r:id="rId23"/>
    </p:embeddedFont>
    <p:embeddedFont>
      <p:font typeface="맑은 고딕" panose="020B0503020000020004" pitchFamily="34" charset="-127"/>
      <p:regular r:id="rId24"/>
      <p:bold r:id="rId25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613"/>
            <p14:sldId id="627"/>
            <p14:sldId id="628"/>
            <p14:sldId id="616"/>
            <p14:sldId id="617"/>
            <p14:sldId id="618"/>
            <p14:sldId id="619"/>
            <p14:sldId id="620"/>
            <p14:sldId id="621"/>
            <p14:sldId id="622"/>
            <p14:sldId id="623"/>
            <p14:sldId id="624"/>
            <p14:sldId id="625"/>
            <p14:sldId id="629"/>
            <p14:sldId id="630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312F"/>
    <a:srgbClr val="FBDF75"/>
    <a:srgbClr val="66569D"/>
    <a:srgbClr val="FDF181"/>
    <a:srgbClr val="5E2E12"/>
    <a:srgbClr val="F79646"/>
    <a:srgbClr val="FFFF99"/>
    <a:srgbClr val="C2DCFF"/>
    <a:srgbClr val="D4D4D4"/>
    <a:srgbClr val="FFC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95" autoAdjust="0"/>
    <p:restoredTop sz="93955" autoAdjust="0"/>
  </p:normalViewPr>
  <p:slideViewPr>
    <p:cSldViewPr>
      <p:cViewPr varScale="1">
        <p:scale>
          <a:sx n="82" d="100"/>
          <a:sy n="82" d="100"/>
        </p:scale>
        <p:origin x="144" y="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64958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861883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875929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332759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81170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632338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0214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101297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862702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62362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695426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779777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655616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774793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969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764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02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07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52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29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435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57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440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896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226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2022-04-01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9024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40" r:id="rId1"/>
    <p:sldLayoutId id="2147486741" r:id="rId2"/>
    <p:sldLayoutId id="2147486742" r:id="rId3"/>
    <p:sldLayoutId id="2147486743" r:id="rId4"/>
    <p:sldLayoutId id="2147486744" r:id="rId5"/>
    <p:sldLayoutId id="2147486745" r:id="rId6"/>
    <p:sldLayoutId id="2147486746" r:id="rId7"/>
    <p:sldLayoutId id="2147486747" r:id="rId8"/>
    <p:sldLayoutId id="2147486748" r:id="rId9"/>
    <p:sldLayoutId id="2147486749" r:id="rId10"/>
    <p:sldLayoutId id="2147486750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사각형: 잘린 한쪽 모서리 12">
            <a:extLst>
              <a:ext uri="{FF2B5EF4-FFF2-40B4-BE49-F238E27FC236}">
                <a16:creationId xmlns:a16="http://schemas.microsoft.com/office/drawing/2014/main" id="{041262E0-EB16-4649-B269-9C9D880A4F8F}"/>
              </a:ext>
            </a:extLst>
          </p:cNvPr>
          <p:cNvSpPr/>
          <p:nvPr/>
        </p:nvSpPr>
        <p:spPr bwMode="auto">
          <a:xfrm>
            <a:off x="-309695" y="4855118"/>
            <a:ext cx="9391324" cy="1970542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" name="원형: 비어 있음 7">
            <a:extLst>
              <a:ext uri="{FF2B5EF4-FFF2-40B4-BE49-F238E27FC236}">
                <a16:creationId xmlns:a16="http://schemas.microsoft.com/office/drawing/2014/main" id="{90C0FEA2-8DDA-4E1D-99A5-0D735DB2BA3D}"/>
              </a:ext>
            </a:extLst>
          </p:cNvPr>
          <p:cNvSpPr/>
          <p:nvPr/>
        </p:nvSpPr>
        <p:spPr bwMode="auto">
          <a:xfrm>
            <a:off x="-4577991" y="-349522"/>
            <a:ext cx="7632848" cy="7603821"/>
          </a:xfrm>
          <a:prstGeom prst="donut">
            <a:avLst>
              <a:gd name="adj" fmla="val 2669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solidFill>
                <a:schemeClr val="tx1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막힌 원호 11">
            <a:extLst>
              <a:ext uri="{FF2B5EF4-FFF2-40B4-BE49-F238E27FC236}">
                <a16:creationId xmlns:a16="http://schemas.microsoft.com/office/drawing/2014/main" id="{9C615C92-C387-407D-9A4B-8240B78175EA}"/>
              </a:ext>
            </a:extLst>
          </p:cNvPr>
          <p:cNvSpPr/>
          <p:nvPr/>
        </p:nvSpPr>
        <p:spPr bwMode="auto">
          <a:xfrm flipV="1">
            <a:off x="-288540" y="-4086157"/>
            <a:ext cx="8964488" cy="6048672"/>
          </a:xfrm>
          <a:prstGeom prst="blockArc">
            <a:avLst>
              <a:gd name="adj1" fmla="val 10800000"/>
              <a:gd name="adj2" fmla="val 0"/>
              <a:gd name="adj3" fmla="val 32463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solidFill>
                <a:schemeClr val="tx1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막힌 원호 14">
            <a:extLst>
              <a:ext uri="{FF2B5EF4-FFF2-40B4-BE49-F238E27FC236}">
                <a16:creationId xmlns:a16="http://schemas.microsoft.com/office/drawing/2014/main" id="{55EDCBC8-9076-479B-BF4A-BF95DA1A119B}"/>
              </a:ext>
            </a:extLst>
          </p:cNvPr>
          <p:cNvSpPr/>
          <p:nvPr/>
        </p:nvSpPr>
        <p:spPr bwMode="auto">
          <a:xfrm flipV="1">
            <a:off x="-3060848" y="-4845821"/>
            <a:ext cx="8964488" cy="6048672"/>
          </a:xfrm>
          <a:prstGeom prst="blockArc">
            <a:avLst>
              <a:gd name="adj1" fmla="val 10800000"/>
              <a:gd name="adj2" fmla="val 0"/>
              <a:gd name="adj3" fmla="val 32463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solidFill>
                <a:schemeClr val="tx1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01F65-9395-4E2E-9ECD-3C160C63F809}"/>
              </a:ext>
            </a:extLst>
          </p:cNvPr>
          <p:cNvSpPr txBox="1"/>
          <p:nvPr/>
        </p:nvSpPr>
        <p:spPr>
          <a:xfrm>
            <a:off x="9520" y="9588"/>
            <a:ext cx="57146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ko-KR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2022</a:t>
            </a:r>
            <a:r>
              <a:rPr lang="ja-JP" altLang="en-US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</a:t>
            </a:r>
            <a:r>
              <a:rPr lang="ko-KR" altLang="en-US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ja-JP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4</a:t>
            </a:r>
            <a:r>
              <a:rPr lang="ja-JP" altLang="en-US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がつ　</a:t>
            </a:r>
            <a:endParaRPr lang="en-US" altLang="ja-JP" sz="36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/>
            <a:r>
              <a:rPr lang="ja-JP" altLang="en-US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がくいんふくいんか</a:t>
            </a:r>
            <a:endParaRPr lang="en-US" altLang="ja-JP" sz="36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/>
            <a:r>
              <a:rPr lang="en-US" altLang="ko-KR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lang="en-US" altLang="ko-KR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) </a:t>
            </a:r>
            <a:r>
              <a:rPr lang="ko-KR" altLang="en-US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 전도협회 어린이선교국</a:t>
            </a:r>
            <a:endParaRPr lang="ko-KR" altLang="en-US" sz="2000" b="1" dirty="0">
              <a:ln w="10160" cmpd="dbl">
                <a:noFill/>
                <a:prstDash val="solid"/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64DF9-811C-461A-8EB9-2C1E335AC0C1}"/>
              </a:ext>
            </a:extLst>
          </p:cNvPr>
          <p:cNvSpPr txBox="1"/>
          <p:nvPr/>
        </p:nvSpPr>
        <p:spPr>
          <a:xfrm>
            <a:off x="1907704" y="4822778"/>
            <a:ext cx="646050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400" b="1" kern="0" dirty="0">
                <a:ln w="10160" cmpd="dbl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あらかじめ　せいふくした　</a:t>
            </a:r>
            <a:endParaRPr kumimoji="0" lang="en-US" altLang="ja-JP" sz="4400" b="1" kern="0" dirty="0">
              <a:ln w="10160" cmpd="dbl">
                <a:noFill/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ea"/>
              <a:ea typeface="+mn-ea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400" b="1" kern="0" dirty="0">
                <a:ln w="10160" cmpd="dbl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キリスト</a:t>
            </a:r>
            <a:endParaRPr kumimoji="0" lang="en-US" altLang="ko-KR" sz="4000" b="1" kern="0" dirty="0">
              <a:ln w="10160" cmpd="dbl">
                <a:noFill/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ea"/>
              <a:ea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kern="0" dirty="0">
                <a:ln w="10160" cmpd="dbl">
                  <a:noFill/>
                  <a:prstDash val="solid"/>
                </a:ln>
                <a:latin typeface="+mn-ea"/>
                <a:ea typeface="+mn-ea"/>
              </a:rPr>
              <a:t>(</a:t>
            </a:r>
            <a:r>
              <a:rPr kumimoji="0" lang="ja-JP" altLang="en-US" sz="2800" kern="0" dirty="0">
                <a:ln w="10160" cmpd="dbl">
                  <a:noFill/>
                  <a:prstDash val="solid"/>
                </a:ln>
                <a:latin typeface="+mn-ea"/>
                <a:ea typeface="+mn-ea"/>
              </a:rPr>
              <a:t>ヨハネ</a:t>
            </a:r>
            <a:r>
              <a:rPr kumimoji="0" lang="ko-KR" altLang="en-US" sz="2800" kern="0" dirty="0">
                <a:ln w="10160" cmpd="dbl">
                  <a:noFill/>
                  <a:prstDash val="solid"/>
                </a:ln>
                <a:latin typeface="+mn-ea"/>
                <a:ea typeface="+mn-ea"/>
              </a:rPr>
              <a:t> </a:t>
            </a:r>
            <a:r>
              <a:rPr kumimoji="0" lang="en-US" altLang="ko-KR" sz="2800" kern="0" dirty="0">
                <a:ln w="10160" cmpd="dbl">
                  <a:noFill/>
                  <a:prstDash val="solid"/>
                </a:ln>
                <a:latin typeface="+mn-ea"/>
                <a:ea typeface="+mn-ea"/>
              </a:rPr>
              <a:t>19</a:t>
            </a:r>
            <a:r>
              <a:rPr kumimoji="0" lang="ja-JP" altLang="en-US" sz="2800" kern="0" dirty="0">
                <a:ln w="10160" cmpd="dbl">
                  <a:noFill/>
                  <a:prstDash val="solid"/>
                </a:ln>
                <a:latin typeface="+mn-ea"/>
                <a:ea typeface="+mn-ea"/>
              </a:rPr>
              <a:t>しょう</a:t>
            </a:r>
            <a:r>
              <a:rPr kumimoji="0" lang="en-US" altLang="ko-KR" sz="2800" kern="0" dirty="0">
                <a:ln w="10160" cmpd="dbl">
                  <a:noFill/>
                  <a:prstDash val="solid"/>
                </a:ln>
                <a:latin typeface="+mn-ea"/>
                <a:ea typeface="+mn-ea"/>
              </a:rPr>
              <a:t> 30</a:t>
            </a:r>
            <a:r>
              <a:rPr kumimoji="0" lang="ja-JP" altLang="en-US" sz="2800" kern="0" dirty="0">
                <a:ln w="10160" cmpd="dbl">
                  <a:noFill/>
                  <a:prstDash val="solid"/>
                </a:ln>
                <a:latin typeface="+mn-ea"/>
                <a:ea typeface="+mn-ea"/>
              </a:rPr>
              <a:t>せつ</a:t>
            </a:r>
            <a:r>
              <a:rPr kumimoji="0" lang="en-US" altLang="ko-KR" sz="2800" i="0" u="none" strike="noStrike" kern="0" normalizeH="0" baseline="0" noProof="0" dirty="0">
                <a:ln w="10160" cmpd="dbl">
                  <a:noFill/>
                  <a:prstDash val="solid"/>
                </a:ln>
                <a:uLnTx/>
                <a:uFillTx/>
                <a:latin typeface="+mn-ea"/>
                <a:ea typeface="+mn-ea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38E38-1153-4B17-9BAB-26951F91EC50}"/>
              </a:ext>
            </a:extLst>
          </p:cNvPr>
          <p:cNvSpPr txBox="1"/>
          <p:nvPr/>
        </p:nvSpPr>
        <p:spPr>
          <a:xfrm>
            <a:off x="911815" y="4053837"/>
            <a:ext cx="1512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7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ja-JP" altLang="en-US" sz="5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か</a:t>
            </a:r>
            <a:endParaRPr lang="ko-KR" altLang="en-US" sz="7200" b="1" dirty="0">
              <a:latin typeface="ＭＳ ゴシック" panose="020B0609070205080204" pitchFamily="49" charset="-128"/>
              <a:ea typeface="맑은 고딕" panose="020B0503020000020004" pitchFamily="50" charset="-127"/>
            </a:endParaRPr>
          </a:p>
        </p:txBody>
      </p:sp>
      <p:sp>
        <p:nvSpPr>
          <p:cNvPr id="17" name="평행 사변형 16">
            <a:extLst>
              <a:ext uri="{FF2B5EF4-FFF2-40B4-BE49-F238E27FC236}">
                <a16:creationId xmlns:a16="http://schemas.microsoft.com/office/drawing/2014/main" id="{C49154D0-E19D-4FAC-A7DC-52E26864FC7A}"/>
              </a:ext>
            </a:extLst>
          </p:cNvPr>
          <p:cNvSpPr/>
          <p:nvPr/>
        </p:nvSpPr>
        <p:spPr bwMode="auto">
          <a:xfrm flipH="1">
            <a:off x="8050951" y="4855118"/>
            <a:ext cx="1779986" cy="2002882"/>
          </a:xfrm>
          <a:prstGeom prst="parallelogram">
            <a:avLst>
              <a:gd name="adj" fmla="val 3613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12" grpId="0" animBg="1"/>
      <p:bldP spid="15" grpId="0" animBg="1"/>
      <p:bldP spid="7" grpId="0"/>
      <p:bldP spid="11" grpId="0"/>
      <p:bldP spid="4" grpId="0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0" y="527575"/>
            <a:ext cx="1761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611560" y="6146141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サタンの　くにが　あります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A07C1-C33D-4C66-BA8B-1534FDE90610}"/>
              </a:ext>
            </a:extLst>
          </p:cNvPr>
          <p:cNvSpPr txBox="1"/>
          <p:nvPr/>
        </p:nvSpPr>
        <p:spPr>
          <a:xfrm>
            <a:off x="1983448" y="440110"/>
            <a:ext cx="6865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2. 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オリーブやまの　けいやくを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にぎりました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4" name="그림 23" descr="텍스트, 여왕이(가) 표시된 사진&#10;&#10;자동 생성된 설명">
            <a:extLst>
              <a:ext uri="{FF2B5EF4-FFF2-40B4-BE49-F238E27FC236}">
                <a16:creationId xmlns:a16="http://schemas.microsoft.com/office/drawing/2014/main" id="{A1CC71D2-94B3-4380-8F94-066F55805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22" y="2699008"/>
            <a:ext cx="2405285" cy="2371408"/>
          </a:xfrm>
          <a:prstGeom prst="rect">
            <a:avLst/>
          </a:prstGeom>
        </p:spPr>
      </p:pic>
      <p:pic>
        <p:nvPicPr>
          <p:cNvPr id="25" name="그림 24" descr="텍스트, 인형이(가) 표시된 사진&#10;&#10;자동 생성된 설명">
            <a:extLst>
              <a:ext uri="{FF2B5EF4-FFF2-40B4-BE49-F238E27FC236}">
                <a16:creationId xmlns:a16="http://schemas.microsoft.com/office/drawing/2014/main" id="{778B7265-D011-4A44-89AB-43590D4675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48" y="2304432"/>
            <a:ext cx="1426501" cy="996188"/>
          </a:xfrm>
          <a:prstGeom prst="rect">
            <a:avLst/>
          </a:prstGeom>
        </p:spPr>
      </p:pic>
      <p:pic>
        <p:nvPicPr>
          <p:cNvPr id="26" name="그림 25" descr="텍스트이(가) 표시된 사진&#10;&#10;자동 생성된 설명">
            <a:extLst>
              <a:ext uri="{FF2B5EF4-FFF2-40B4-BE49-F238E27FC236}">
                <a16:creationId xmlns:a16="http://schemas.microsoft.com/office/drawing/2014/main" id="{C893C34D-E77B-4818-A375-E510E42EE7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88" y="4283746"/>
            <a:ext cx="1104398" cy="1067188"/>
          </a:xfrm>
          <a:prstGeom prst="rect">
            <a:avLst/>
          </a:prstGeom>
        </p:spPr>
      </p:pic>
      <p:pic>
        <p:nvPicPr>
          <p:cNvPr id="27" name="그림 26" descr="인형, 장난감이(가) 표시된 사진&#10;&#10;자동 생성된 설명">
            <a:extLst>
              <a:ext uri="{FF2B5EF4-FFF2-40B4-BE49-F238E27FC236}">
                <a16:creationId xmlns:a16="http://schemas.microsoft.com/office/drawing/2014/main" id="{DB1841EC-EFC9-48A8-B83B-833FD296F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051" y="2317025"/>
            <a:ext cx="926800" cy="1105953"/>
          </a:xfrm>
          <a:prstGeom prst="rect">
            <a:avLst/>
          </a:prstGeom>
        </p:spPr>
      </p:pic>
      <p:pic>
        <p:nvPicPr>
          <p:cNvPr id="28" name="그림 27" descr="텍스트이(가) 표시된 사진&#10;&#10;자동 생성된 설명">
            <a:extLst>
              <a:ext uri="{FF2B5EF4-FFF2-40B4-BE49-F238E27FC236}">
                <a16:creationId xmlns:a16="http://schemas.microsoft.com/office/drawing/2014/main" id="{77BE46B9-5751-42BC-8540-1668D4EC2E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431" y="4256472"/>
            <a:ext cx="730082" cy="1105953"/>
          </a:xfrm>
          <a:prstGeom prst="rect">
            <a:avLst/>
          </a:prstGeom>
        </p:spPr>
      </p:pic>
      <p:pic>
        <p:nvPicPr>
          <p:cNvPr id="29" name="그림 28" descr="텍스트, 인형, 장난감이(가) 표시된 사진&#10;&#10;자동 생성된 설명">
            <a:extLst>
              <a:ext uri="{FF2B5EF4-FFF2-40B4-BE49-F238E27FC236}">
                <a16:creationId xmlns:a16="http://schemas.microsoft.com/office/drawing/2014/main" id="{51A7B19B-9F39-43AC-84BE-25B34D12F5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448" y="3308726"/>
            <a:ext cx="1113084" cy="895133"/>
          </a:xfrm>
          <a:prstGeom prst="rect">
            <a:avLst/>
          </a:prstGeom>
        </p:spPr>
      </p:pic>
      <p:pic>
        <p:nvPicPr>
          <p:cNvPr id="31" name="그림 30" descr="텍스트이(가) 표시된 사진&#10;&#10;자동 생성된 설명">
            <a:extLst>
              <a:ext uri="{FF2B5EF4-FFF2-40B4-BE49-F238E27FC236}">
                <a16:creationId xmlns:a16="http://schemas.microsoft.com/office/drawing/2014/main" id="{C88FCE99-2699-4861-863C-E4CF7B8DB4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01" y="3119939"/>
            <a:ext cx="1282508" cy="116069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E5D7C358-98F4-40B2-AF2C-FE626C3E96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0" y="1041034"/>
            <a:ext cx="8320568" cy="505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40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실외, 구름, 구름낀, 일이(가) 표시된 사진&#10;&#10;자동 생성된 설명">
            <a:extLst>
              <a:ext uri="{FF2B5EF4-FFF2-40B4-BE49-F238E27FC236}">
                <a16:creationId xmlns:a16="http://schemas.microsoft.com/office/drawing/2014/main" id="{9F3435E4-3E29-4126-A04C-F3B84E12E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9174"/>
            <a:ext cx="9144000" cy="4458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0" y="551456"/>
            <a:ext cx="1743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611560" y="6146141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　くにが　あります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A07C1-C33D-4C66-BA8B-1534FDE90610}"/>
              </a:ext>
            </a:extLst>
          </p:cNvPr>
          <p:cNvSpPr txBox="1"/>
          <p:nvPr/>
        </p:nvSpPr>
        <p:spPr>
          <a:xfrm>
            <a:off x="1983448" y="440110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2. 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オリーブやまの　けいやくを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にぎりました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63F1BDCF-E558-42B9-BFDD-2298584F9B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5" y="982639"/>
            <a:ext cx="8597235" cy="5407690"/>
          </a:xfrm>
          <a:prstGeom prst="rect">
            <a:avLst/>
          </a:prstGeom>
        </p:spPr>
      </p:pic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23705E4D-609D-4F53-A9B9-C4AB7B568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39" y="3049135"/>
            <a:ext cx="2800350" cy="276225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86DB812-0B33-404F-85B0-FFA1D2CEFF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5" b="7575"/>
          <a:stretch/>
        </p:blipFill>
        <p:spPr>
          <a:xfrm>
            <a:off x="642660" y="1675819"/>
            <a:ext cx="7418036" cy="1521103"/>
          </a:xfrm>
          <a:prstGeom prst="rect">
            <a:avLst/>
          </a:prstGeom>
        </p:spPr>
      </p:pic>
      <p:pic>
        <p:nvPicPr>
          <p:cNvPr id="30" name="그림 29" descr="텍스트이(가) 표시된 사진&#10;&#10;자동 생성된 설명">
            <a:extLst>
              <a:ext uri="{FF2B5EF4-FFF2-40B4-BE49-F238E27FC236}">
                <a16:creationId xmlns:a16="http://schemas.microsoft.com/office/drawing/2014/main" id="{6ECFF8B7-D837-456D-9B0F-3AFC0F75F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4469" y="2983854"/>
            <a:ext cx="2800350" cy="2762250"/>
          </a:xfrm>
          <a:prstGeom prst="rect">
            <a:avLst/>
          </a:prstGeom>
        </p:spPr>
      </p:pic>
      <p:pic>
        <p:nvPicPr>
          <p:cNvPr id="24" name="그림 23" descr="텍스트, 여왕이(가) 표시된 사진&#10;&#10;자동 생성된 설명">
            <a:extLst>
              <a:ext uri="{FF2B5EF4-FFF2-40B4-BE49-F238E27FC236}">
                <a16:creationId xmlns:a16="http://schemas.microsoft.com/office/drawing/2014/main" id="{A1CC71D2-94B3-4380-8F94-066F558059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47" y="4599124"/>
            <a:ext cx="559567" cy="551686"/>
          </a:xfrm>
          <a:prstGeom prst="rect">
            <a:avLst/>
          </a:prstGeom>
        </p:spPr>
      </p:pic>
      <p:pic>
        <p:nvPicPr>
          <p:cNvPr id="25" name="그림 24" descr="텍스트, 인형이(가) 표시된 사진&#10;&#10;자동 생성된 설명">
            <a:extLst>
              <a:ext uri="{FF2B5EF4-FFF2-40B4-BE49-F238E27FC236}">
                <a16:creationId xmlns:a16="http://schemas.microsoft.com/office/drawing/2014/main" id="{778B7265-D011-4A44-89AB-43590D4675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75" y="4438707"/>
            <a:ext cx="391530" cy="273422"/>
          </a:xfrm>
          <a:prstGeom prst="rect">
            <a:avLst/>
          </a:prstGeom>
        </p:spPr>
      </p:pic>
      <p:pic>
        <p:nvPicPr>
          <p:cNvPr id="26" name="그림 25" descr="텍스트이(가) 표시된 사진&#10;&#10;자동 생성된 설명">
            <a:extLst>
              <a:ext uri="{FF2B5EF4-FFF2-40B4-BE49-F238E27FC236}">
                <a16:creationId xmlns:a16="http://schemas.microsoft.com/office/drawing/2014/main" id="{C893C34D-E77B-4818-A375-E510E42EE7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44" y="4911135"/>
            <a:ext cx="415002" cy="401019"/>
          </a:xfrm>
          <a:prstGeom prst="rect">
            <a:avLst/>
          </a:prstGeom>
        </p:spPr>
      </p:pic>
      <p:pic>
        <p:nvPicPr>
          <p:cNvPr id="27" name="그림 26" descr="인형, 장난감이(가) 표시된 사진&#10;&#10;자동 생성된 설명">
            <a:extLst>
              <a:ext uri="{FF2B5EF4-FFF2-40B4-BE49-F238E27FC236}">
                <a16:creationId xmlns:a16="http://schemas.microsoft.com/office/drawing/2014/main" id="{DB1841EC-EFC9-48A8-B83B-833FD296FC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79" y="4335976"/>
            <a:ext cx="336059" cy="401020"/>
          </a:xfrm>
          <a:prstGeom prst="rect">
            <a:avLst/>
          </a:prstGeom>
        </p:spPr>
      </p:pic>
      <p:pic>
        <p:nvPicPr>
          <p:cNvPr id="28" name="그림 27" descr="텍스트이(가) 표시된 사진&#10;&#10;자동 생성된 설명">
            <a:extLst>
              <a:ext uri="{FF2B5EF4-FFF2-40B4-BE49-F238E27FC236}">
                <a16:creationId xmlns:a16="http://schemas.microsoft.com/office/drawing/2014/main" id="{77BE46B9-5751-42BC-8540-1668D4EC2E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288" y="4893496"/>
            <a:ext cx="297442" cy="450575"/>
          </a:xfrm>
          <a:prstGeom prst="rect">
            <a:avLst/>
          </a:prstGeom>
        </p:spPr>
      </p:pic>
      <p:pic>
        <p:nvPicPr>
          <p:cNvPr id="29" name="그림 28" descr="텍스트, 인형, 장난감이(가) 표시된 사진&#10;&#10;자동 생성된 설명">
            <a:extLst>
              <a:ext uri="{FF2B5EF4-FFF2-40B4-BE49-F238E27FC236}">
                <a16:creationId xmlns:a16="http://schemas.microsoft.com/office/drawing/2014/main" id="{51A7B19B-9F39-43AC-84BE-25B34D12F5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953" y="4680127"/>
            <a:ext cx="375751" cy="302176"/>
          </a:xfrm>
          <a:prstGeom prst="rect">
            <a:avLst/>
          </a:prstGeom>
        </p:spPr>
      </p:pic>
      <p:pic>
        <p:nvPicPr>
          <p:cNvPr id="31" name="그림 30" descr="텍스트이(가) 표시된 사진&#10;&#10;자동 생성된 설명">
            <a:extLst>
              <a:ext uri="{FF2B5EF4-FFF2-40B4-BE49-F238E27FC236}">
                <a16:creationId xmlns:a16="http://schemas.microsoft.com/office/drawing/2014/main" id="{C88FCE99-2699-4861-863C-E4CF7B8DB4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060" y="4621374"/>
            <a:ext cx="381057" cy="344865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E5D7C358-98F4-40B2-AF2C-FE626C3E96F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091730"/>
            <a:ext cx="2338276" cy="1421099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4BF2CDBC-531F-40D9-AD7F-EFB44D05790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095798"/>
            <a:ext cx="2338276" cy="142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26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 descr="텍스트이(가) 표시된 사진&#10;&#10;자동 생성된 설명">
            <a:extLst>
              <a:ext uri="{FF2B5EF4-FFF2-40B4-BE49-F238E27FC236}">
                <a16:creationId xmlns:a16="http://schemas.microsoft.com/office/drawing/2014/main" id="{36327C98-147F-49FA-AB87-F463C974F3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 t="1384" b="-443"/>
          <a:stretch/>
        </p:blipFill>
        <p:spPr>
          <a:xfrm>
            <a:off x="114272" y="3368695"/>
            <a:ext cx="3837233" cy="2447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23456" y="497455"/>
            <a:ext cx="1761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611560" y="6146141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３つの　まつりの　けいやくが　じょうじゅしました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A07C1-C33D-4C66-BA8B-1534FDE90610}"/>
              </a:ext>
            </a:extLst>
          </p:cNvPr>
          <p:cNvSpPr txBox="1"/>
          <p:nvPr/>
        </p:nvSpPr>
        <p:spPr>
          <a:xfrm>
            <a:off x="1475656" y="440110"/>
            <a:ext cx="7373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マルコの　おくじょうの　まの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はたらきを　たいけん　しました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4FF454D8-E0DA-4F3F-A8E2-68D17A03B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244" y="1506479"/>
            <a:ext cx="2492762" cy="443086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BA0F46C-425C-4955-B9E7-BE27BC3A56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2"/>
          <a:stretch/>
        </p:blipFill>
        <p:spPr>
          <a:xfrm>
            <a:off x="5197369" y="3347892"/>
            <a:ext cx="3832359" cy="2467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원형: 비어 있음 16">
            <a:extLst>
              <a:ext uri="{FF2B5EF4-FFF2-40B4-BE49-F238E27FC236}">
                <a16:creationId xmlns:a16="http://schemas.microsoft.com/office/drawing/2014/main" id="{FDCC9471-D884-49CA-A99F-34126676D802}"/>
              </a:ext>
            </a:extLst>
          </p:cNvPr>
          <p:cNvSpPr/>
          <p:nvPr/>
        </p:nvSpPr>
        <p:spPr bwMode="auto">
          <a:xfrm>
            <a:off x="3643327" y="4919136"/>
            <a:ext cx="1980220" cy="951836"/>
          </a:xfrm>
          <a:prstGeom prst="donut">
            <a:avLst>
              <a:gd name="adj" fmla="val 5000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すぎこしの　まつり</a:t>
            </a:r>
            <a:endParaRPr kumimoji="0" lang="ko-KR" altLang="en-US" sz="2400" b="1" kern="0" dirty="0">
              <a:solidFill>
                <a:schemeClr val="bg1"/>
              </a:solidFill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1" name="원형: 비어 있음 20">
            <a:extLst>
              <a:ext uri="{FF2B5EF4-FFF2-40B4-BE49-F238E27FC236}">
                <a16:creationId xmlns:a16="http://schemas.microsoft.com/office/drawing/2014/main" id="{7D711516-D591-4D84-BADD-3CE61586E804}"/>
              </a:ext>
            </a:extLst>
          </p:cNvPr>
          <p:cNvSpPr/>
          <p:nvPr/>
        </p:nvSpPr>
        <p:spPr bwMode="auto">
          <a:xfrm>
            <a:off x="6123438" y="2633793"/>
            <a:ext cx="1980220" cy="951836"/>
          </a:xfrm>
          <a:prstGeom prst="donut">
            <a:avLst>
              <a:gd name="adj" fmla="val 5000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ごじゅんせつ</a:t>
            </a:r>
            <a:endParaRPr kumimoji="0" lang="ko-KR" altLang="en-US" sz="2800" b="1" kern="0" dirty="0">
              <a:solidFill>
                <a:schemeClr val="bg1"/>
              </a:solidFill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2" name="원형: 비어 있음 21">
            <a:extLst>
              <a:ext uri="{FF2B5EF4-FFF2-40B4-BE49-F238E27FC236}">
                <a16:creationId xmlns:a16="http://schemas.microsoft.com/office/drawing/2014/main" id="{DB23ACC6-A645-4786-B3E2-AB29A6815755}"/>
              </a:ext>
            </a:extLst>
          </p:cNvPr>
          <p:cNvSpPr/>
          <p:nvPr/>
        </p:nvSpPr>
        <p:spPr bwMode="auto">
          <a:xfrm>
            <a:off x="898578" y="2633793"/>
            <a:ext cx="2017238" cy="951836"/>
          </a:xfrm>
          <a:prstGeom prst="donut">
            <a:avLst>
              <a:gd name="adj" fmla="val 5000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かりいおの</a:t>
            </a:r>
            <a:endParaRPr kumimoji="0" lang="en-US" altLang="ja-JP" sz="2400" b="1" kern="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まつり</a:t>
            </a:r>
            <a:endParaRPr kumimoji="0" lang="ko-KR" altLang="en-US" sz="2400" b="1" kern="0" dirty="0">
              <a:solidFill>
                <a:schemeClr val="bg1"/>
              </a:solidFill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03173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  <p:bldP spid="15" grpId="0"/>
      <p:bldP spid="17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17667" y="541388"/>
            <a:ext cx="1761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611560" y="6146141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せかいふくいんかの　ビジョンを　みせて　くださいました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A07C1-C33D-4C66-BA8B-1534FDE90610}"/>
              </a:ext>
            </a:extLst>
          </p:cNvPr>
          <p:cNvSpPr txBox="1"/>
          <p:nvPr/>
        </p:nvSpPr>
        <p:spPr>
          <a:xfrm>
            <a:off x="1475656" y="440110"/>
            <a:ext cx="7373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3. 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マルコの　おくじょうの　まの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はたらきを　たいけん　しました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E8145D4F-68F5-4CB1-9958-35A7BC024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00" y="1559448"/>
            <a:ext cx="5544323" cy="4565913"/>
          </a:xfrm>
          <a:prstGeom prst="rect">
            <a:avLst/>
          </a:prstGeom>
        </p:spPr>
      </p:pic>
      <p:sp>
        <p:nvSpPr>
          <p:cNvPr id="4" name="말풍선: 타원형 3">
            <a:extLst>
              <a:ext uri="{FF2B5EF4-FFF2-40B4-BE49-F238E27FC236}">
                <a16:creationId xmlns:a16="http://schemas.microsoft.com/office/drawing/2014/main" id="{E2FDCAE0-A5CA-4125-BC9F-7379EF8E5FAF}"/>
              </a:ext>
            </a:extLst>
          </p:cNvPr>
          <p:cNvSpPr/>
          <p:nvPr/>
        </p:nvSpPr>
        <p:spPr bwMode="auto">
          <a:xfrm>
            <a:off x="5436096" y="1449175"/>
            <a:ext cx="3096344" cy="2337752"/>
          </a:xfrm>
          <a:prstGeom prst="wedgeEllipseCallout">
            <a:avLst>
              <a:gd name="adj1" fmla="val -101319"/>
              <a:gd name="adj2" fmla="val -242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よの　おわりまで</a:t>
            </a:r>
            <a:r>
              <a:rPr kumimoji="0" lang="ko-KR" altLang="en-US" sz="2400" b="1" kern="0" dirty="0">
                <a:latin typeface="ＭＳ Ｐゴシック" panose="020B0600070205080204" pitchFamily="50" charset="-128"/>
                <a:ea typeface="맑은 고딕" panose="020B0503020000020004" pitchFamily="50" charset="-127"/>
              </a:rPr>
              <a:t> </a:t>
            </a:r>
            <a:r>
              <a:rPr kumimoji="0" lang="ja-JP" altLang="en-US" sz="36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いつも　</a:t>
            </a:r>
            <a:endParaRPr kumimoji="0" lang="en-US" altLang="ja-JP" sz="36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あなたがたと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ともに</a:t>
            </a:r>
            <a:r>
              <a:rPr kumimoji="0" lang="ko-KR" altLang="en-US" sz="2400" b="1" kern="0" dirty="0">
                <a:latin typeface="ＭＳ Ｐゴシック" panose="020B0600070205080204" pitchFamily="50" charset="-128"/>
                <a:ea typeface="맑은 고딕" panose="020B0503020000020004" pitchFamily="50" charset="-127"/>
              </a:rPr>
              <a:t> </a:t>
            </a: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います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0049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가구, 테이블, 좌석이(가) 표시된 사진&#10;&#10;자동 생성된 설명">
            <a:extLst>
              <a:ext uri="{FF2B5EF4-FFF2-40B4-BE49-F238E27FC236}">
                <a16:creationId xmlns:a16="http://schemas.microsoft.com/office/drawing/2014/main" id="{992EC072-124E-4F5B-836C-A9015FDED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1449175"/>
            <a:ext cx="11190620" cy="5372390"/>
          </a:xfrm>
          <a:prstGeom prst="rect">
            <a:avLst/>
          </a:prstGeom>
        </p:spPr>
      </p:pic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5203" y="516212"/>
            <a:ext cx="1761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611560" y="6146141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５つの　じこくひょうが　じょうじゅしました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A07C1-C33D-4C66-BA8B-1534FDE90610}"/>
              </a:ext>
            </a:extLst>
          </p:cNvPr>
          <p:cNvSpPr txBox="1"/>
          <p:nvPr/>
        </p:nvSpPr>
        <p:spPr>
          <a:xfrm>
            <a:off x="1475656" y="440110"/>
            <a:ext cx="7373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3. 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マルコの　おくじょうの　まの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はたらきを　たいけん　しました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E16E5F9-EB64-42AF-A52F-D5CF5C1C1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60" y="2922904"/>
            <a:ext cx="6419928" cy="321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07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30749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 flipH="1">
            <a:off x="8676456" y="188639"/>
            <a:ext cx="1184647" cy="1262648"/>
          </a:xfrm>
          <a:prstGeom prst="parallelogram">
            <a:avLst>
              <a:gd name="adj" fmla="val 38243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30573" y="564774"/>
            <a:ext cx="1841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けつろん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순서도: 자기 디스크 13">
            <a:extLst>
              <a:ext uri="{FF2B5EF4-FFF2-40B4-BE49-F238E27FC236}">
                <a16:creationId xmlns:a16="http://schemas.microsoft.com/office/drawing/2014/main" id="{E613C040-F4CC-405C-AD6F-F54D978E4A34}"/>
              </a:ext>
            </a:extLst>
          </p:cNvPr>
          <p:cNvSpPr/>
          <p:nvPr/>
        </p:nvSpPr>
        <p:spPr bwMode="auto">
          <a:xfrm>
            <a:off x="5220073" y="4656338"/>
            <a:ext cx="3632010" cy="1761552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kern="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1. 3. 8</a:t>
            </a:r>
            <a:r>
              <a:rPr kumimoji="0" lang="ko-KR" altLang="en-US" sz="2800" b="1" kern="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2800" b="1" kern="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kumimoji="0" lang="ja-JP" altLang="en-US" sz="2800" b="1" kern="0" dirty="0">
                <a:solidFill>
                  <a:prstClr val="white"/>
                </a:solidFill>
                <a:latin typeface="+mn-ea"/>
              </a:rPr>
              <a:t>こくいん</a:t>
            </a:r>
            <a:endParaRPr kumimoji="0" lang="ko-KR" altLang="en-US" sz="2800" b="1" kern="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5" name="순서도: 자기 디스크 14">
            <a:extLst>
              <a:ext uri="{FF2B5EF4-FFF2-40B4-BE49-F238E27FC236}">
                <a16:creationId xmlns:a16="http://schemas.microsoft.com/office/drawing/2014/main" id="{10AE2C20-6BE1-4BE9-BD06-D27E75EB8134}"/>
              </a:ext>
            </a:extLst>
          </p:cNvPr>
          <p:cNvSpPr/>
          <p:nvPr/>
        </p:nvSpPr>
        <p:spPr bwMode="auto">
          <a:xfrm>
            <a:off x="5216746" y="3251624"/>
            <a:ext cx="3632010" cy="1761552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kern="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 9. 3 – </a:t>
            </a:r>
            <a:r>
              <a:rPr kumimoji="0" lang="ja-JP" altLang="en-US" sz="2800" b="1" kern="0" dirty="0">
                <a:solidFill>
                  <a:prstClr val="whit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こくいん</a:t>
            </a:r>
            <a:endParaRPr kumimoji="0" lang="ko-KR" altLang="en-US" sz="2800" b="1" kern="0" dirty="0">
              <a:solidFill>
                <a:prstClr val="white"/>
              </a:solidFill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6" name="순서도: 자기 디스크 15">
            <a:extLst>
              <a:ext uri="{FF2B5EF4-FFF2-40B4-BE49-F238E27FC236}">
                <a16:creationId xmlns:a16="http://schemas.microsoft.com/office/drawing/2014/main" id="{7241E80C-D53D-49AA-8BD1-3FB99160C7D8}"/>
              </a:ext>
            </a:extLst>
          </p:cNvPr>
          <p:cNvSpPr/>
          <p:nvPr/>
        </p:nvSpPr>
        <p:spPr bwMode="auto">
          <a:xfrm>
            <a:off x="5199007" y="1844824"/>
            <a:ext cx="3632010" cy="1761552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みことばと　いのりの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なかで　みらいを　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みる　こくいん</a:t>
            </a:r>
            <a:r>
              <a: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C88CC2-C3F1-425D-B5A2-76EE98FF2E2A}"/>
              </a:ext>
            </a:extLst>
          </p:cNvPr>
          <p:cNvSpPr txBox="1"/>
          <p:nvPr/>
        </p:nvSpPr>
        <p:spPr>
          <a:xfrm>
            <a:off x="1475656" y="440110"/>
            <a:ext cx="7373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みざか</a:t>
            </a:r>
            <a:r>
              <a:rPr kumimoji="1" lang="ko-KR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맑은 고딕" panose="020B0503020000020004" pitchFamily="50" charset="-127"/>
              </a:rPr>
              <a:t> 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= 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みざの　しゅくふくを　あじわう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r>
              <a:rPr kumimoji="1" lang="ko-KR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맑은 고딕" panose="020B0503020000020004" pitchFamily="50" charset="-127"/>
              </a:rPr>
              <a:t> 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</a:p>
        </p:txBody>
      </p:sp>
      <p:pic>
        <p:nvPicPr>
          <p:cNvPr id="12" name="그림 11" descr="인형, 장난감, 벡터그래픽이(가) 표시된 사진&#10;&#10;자동 생성된 설명">
            <a:extLst>
              <a:ext uri="{FF2B5EF4-FFF2-40B4-BE49-F238E27FC236}">
                <a16:creationId xmlns:a16="http://schemas.microsoft.com/office/drawing/2014/main" id="{4DFBEBD9-F522-426C-9BDB-2BC10F107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55" y="4393195"/>
            <a:ext cx="2325132" cy="2132498"/>
          </a:xfrm>
          <a:prstGeom prst="rect">
            <a:avLst/>
          </a:prstGeom>
        </p:spPr>
      </p:pic>
      <p:pic>
        <p:nvPicPr>
          <p:cNvPr id="17" name="그림 16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6647D97E-B696-44FC-B0FB-CE75C32EE9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351" y="1700616"/>
            <a:ext cx="1830087" cy="256450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24B4C4A2-B399-413F-A97B-7AEDCE04C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" y="1414045"/>
            <a:ext cx="3040927" cy="315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51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1888900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レムナントにだけ　あたえられた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みざの　しゅくふくが　あります</a:t>
            </a:r>
            <a:endParaRPr kumimoji="0" lang="ko-KR" altLang="en-US" sz="2800" dirty="0">
              <a:solidFill>
                <a:srgbClr val="0066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</a:t>
            </a:r>
            <a:r>
              <a:rPr kumimoji="0" lang="en-US" altLang="ko-KR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(Power, Talent, Mission)</a:t>
            </a: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67277" y="4840903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まいにち　みざの　しゅくふくを　あじわう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いのり２４を　はじめよう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367277" y="369213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30749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solidFill>
                <a:schemeClr val="tx1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 flipH="1">
            <a:off x="8676456" y="188639"/>
            <a:ext cx="1184647" cy="1262648"/>
          </a:xfrm>
          <a:prstGeom prst="parallelogram">
            <a:avLst>
              <a:gd name="adj" fmla="val 38243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95499" y="388020"/>
            <a:ext cx="153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순서도: 자기 디스크 13">
            <a:extLst>
              <a:ext uri="{FF2B5EF4-FFF2-40B4-BE49-F238E27FC236}">
                <a16:creationId xmlns:a16="http://schemas.microsoft.com/office/drawing/2014/main" id="{E613C040-F4CC-405C-AD6F-F54D978E4A34}"/>
              </a:ext>
            </a:extLst>
          </p:cNvPr>
          <p:cNvSpPr/>
          <p:nvPr/>
        </p:nvSpPr>
        <p:spPr bwMode="auto">
          <a:xfrm>
            <a:off x="5457162" y="4656338"/>
            <a:ext cx="3040928" cy="158652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400" b="1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Power</a:t>
            </a:r>
            <a:endParaRPr kumimoji="0" lang="ko-KR" altLang="en-US" sz="4400" b="1" kern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순서도: 자기 디스크 14">
            <a:extLst>
              <a:ext uri="{FF2B5EF4-FFF2-40B4-BE49-F238E27FC236}">
                <a16:creationId xmlns:a16="http://schemas.microsoft.com/office/drawing/2014/main" id="{10AE2C20-6BE1-4BE9-BD06-D27E75EB8134}"/>
              </a:ext>
            </a:extLst>
          </p:cNvPr>
          <p:cNvSpPr/>
          <p:nvPr/>
        </p:nvSpPr>
        <p:spPr bwMode="auto">
          <a:xfrm>
            <a:off x="5453835" y="3356992"/>
            <a:ext cx="3040928" cy="158652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400" b="1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Talent</a:t>
            </a:r>
            <a:endParaRPr kumimoji="0" lang="ko-KR" altLang="en-US" sz="4400" b="1" kern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순서도: 자기 디스크 15">
            <a:extLst>
              <a:ext uri="{FF2B5EF4-FFF2-40B4-BE49-F238E27FC236}">
                <a16:creationId xmlns:a16="http://schemas.microsoft.com/office/drawing/2014/main" id="{7241E80C-D53D-49AA-8BD1-3FB99160C7D8}"/>
              </a:ext>
            </a:extLst>
          </p:cNvPr>
          <p:cNvSpPr/>
          <p:nvPr/>
        </p:nvSpPr>
        <p:spPr bwMode="auto">
          <a:xfrm>
            <a:off x="5436096" y="2060848"/>
            <a:ext cx="3040928" cy="158652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400" b="1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Mission</a:t>
            </a:r>
            <a:endParaRPr kumimoji="0" lang="ko-KR" altLang="en-US" sz="4400" b="1" kern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19E66F1-95B1-4DAC-BA8A-AB499E5EF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8"/>
            <a:ext cx="4617167" cy="42015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B8328E-CB3E-4931-9970-11AB1DCCE7A9}"/>
              </a:ext>
            </a:extLst>
          </p:cNvPr>
          <p:cNvSpPr txBox="1"/>
          <p:nvPr/>
        </p:nvSpPr>
        <p:spPr>
          <a:xfrm>
            <a:off x="1475656" y="440110"/>
            <a:ext cx="7373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うえから　あたえられる　けんいで　</a:t>
            </a:r>
            <a:endParaRPr lang="en-US" altLang="ja-JP" sz="32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せいふくしよう</a:t>
            </a:r>
            <a:r>
              <a:rPr lang="en-US" altLang="ko-KR" sz="32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2062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 animBg="1"/>
      <p:bldP spid="15" grpId="0" animBg="1"/>
      <p:bldP spid="16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30749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 flipH="1">
            <a:off x="8676456" y="188639"/>
            <a:ext cx="1184647" cy="1262648"/>
          </a:xfrm>
          <a:prstGeom prst="parallelogram">
            <a:avLst>
              <a:gd name="adj" fmla="val 38243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95499" y="388020"/>
            <a:ext cx="153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순서도: 자기 디스크 13">
            <a:extLst>
              <a:ext uri="{FF2B5EF4-FFF2-40B4-BE49-F238E27FC236}">
                <a16:creationId xmlns:a16="http://schemas.microsoft.com/office/drawing/2014/main" id="{E613C040-F4CC-405C-AD6F-F54D978E4A34}"/>
              </a:ext>
            </a:extLst>
          </p:cNvPr>
          <p:cNvSpPr/>
          <p:nvPr/>
        </p:nvSpPr>
        <p:spPr bwMode="auto">
          <a:xfrm>
            <a:off x="5457162" y="4656338"/>
            <a:ext cx="3040928" cy="158652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Power</a:t>
            </a:r>
            <a:endParaRPr kumimoji="0" lang="ko-KR" alt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5" name="순서도: 자기 디스크 14">
            <a:extLst>
              <a:ext uri="{FF2B5EF4-FFF2-40B4-BE49-F238E27FC236}">
                <a16:creationId xmlns:a16="http://schemas.microsoft.com/office/drawing/2014/main" id="{10AE2C20-6BE1-4BE9-BD06-D27E75EB8134}"/>
              </a:ext>
            </a:extLst>
          </p:cNvPr>
          <p:cNvSpPr/>
          <p:nvPr/>
        </p:nvSpPr>
        <p:spPr bwMode="auto">
          <a:xfrm>
            <a:off x="5453835" y="3356992"/>
            <a:ext cx="3040928" cy="158652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400" b="1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Talent</a:t>
            </a:r>
            <a:endParaRPr kumimoji="0" lang="ko-KR" altLang="en-US" sz="4400" b="1" kern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순서도: 자기 디스크 15">
            <a:extLst>
              <a:ext uri="{FF2B5EF4-FFF2-40B4-BE49-F238E27FC236}">
                <a16:creationId xmlns:a16="http://schemas.microsoft.com/office/drawing/2014/main" id="{7241E80C-D53D-49AA-8BD1-3FB99160C7D8}"/>
              </a:ext>
            </a:extLst>
          </p:cNvPr>
          <p:cNvSpPr/>
          <p:nvPr/>
        </p:nvSpPr>
        <p:spPr bwMode="auto">
          <a:xfrm>
            <a:off x="5436096" y="2060848"/>
            <a:ext cx="3040928" cy="158652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400" b="1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Mission</a:t>
            </a:r>
            <a:endParaRPr kumimoji="0" lang="ko-KR" altLang="en-US" sz="4400" b="1" kern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 descr="벡터그래픽이(가) 표시된 사진&#10;&#10;자동 생성된 설명">
            <a:extLst>
              <a:ext uri="{FF2B5EF4-FFF2-40B4-BE49-F238E27FC236}">
                <a16:creationId xmlns:a16="http://schemas.microsoft.com/office/drawing/2014/main" id="{8E6BDDA6-C257-4D5C-A6F9-D49554F8BC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83" y="1674650"/>
            <a:ext cx="3869969" cy="45682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DFF341-6A40-4BDD-80E2-C9F0867C32BD}"/>
              </a:ext>
            </a:extLst>
          </p:cNvPr>
          <p:cNvSpPr txBox="1"/>
          <p:nvPr/>
        </p:nvSpPr>
        <p:spPr>
          <a:xfrm>
            <a:off x="1475656" y="440110"/>
            <a:ext cx="7373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うえから　あたえられる　けんいで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せいふくしよう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56627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30749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 flipH="1">
            <a:off x="8676456" y="188639"/>
            <a:ext cx="1184647" cy="1262648"/>
          </a:xfrm>
          <a:prstGeom prst="parallelogram">
            <a:avLst>
              <a:gd name="adj" fmla="val 38243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95499" y="388020"/>
            <a:ext cx="153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순서도: 자기 디스크 13">
            <a:extLst>
              <a:ext uri="{FF2B5EF4-FFF2-40B4-BE49-F238E27FC236}">
                <a16:creationId xmlns:a16="http://schemas.microsoft.com/office/drawing/2014/main" id="{E613C040-F4CC-405C-AD6F-F54D978E4A34}"/>
              </a:ext>
            </a:extLst>
          </p:cNvPr>
          <p:cNvSpPr/>
          <p:nvPr/>
        </p:nvSpPr>
        <p:spPr bwMode="auto">
          <a:xfrm>
            <a:off x="5457162" y="4656338"/>
            <a:ext cx="3040928" cy="158652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Power</a:t>
            </a:r>
            <a:endParaRPr kumimoji="0" lang="ko-KR" alt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5" name="순서도: 자기 디스크 14">
            <a:extLst>
              <a:ext uri="{FF2B5EF4-FFF2-40B4-BE49-F238E27FC236}">
                <a16:creationId xmlns:a16="http://schemas.microsoft.com/office/drawing/2014/main" id="{10AE2C20-6BE1-4BE9-BD06-D27E75EB8134}"/>
              </a:ext>
            </a:extLst>
          </p:cNvPr>
          <p:cNvSpPr/>
          <p:nvPr/>
        </p:nvSpPr>
        <p:spPr bwMode="auto">
          <a:xfrm>
            <a:off x="5453835" y="3356992"/>
            <a:ext cx="3040928" cy="158652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400" b="1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Talent</a:t>
            </a:r>
            <a:endParaRPr kumimoji="0" lang="ko-KR" altLang="en-US" sz="4400" b="1" kern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순서도: 자기 디스크 15">
            <a:extLst>
              <a:ext uri="{FF2B5EF4-FFF2-40B4-BE49-F238E27FC236}">
                <a16:creationId xmlns:a16="http://schemas.microsoft.com/office/drawing/2014/main" id="{7241E80C-D53D-49AA-8BD1-3FB99160C7D8}"/>
              </a:ext>
            </a:extLst>
          </p:cNvPr>
          <p:cNvSpPr/>
          <p:nvPr/>
        </p:nvSpPr>
        <p:spPr bwMode="auto">
          <a:xfrm>
            <a:off x="5436096" y="2060848"/>
            <a:ext cx="3040928" cy="158652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400" b="1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Mission</a:t>
            </a:r>
            <a:endParaRPr kumimoji="0" lang="ko-KR" altLang="en-US" sz="4400" b="1" kern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1" name="그림 20" descr="인형, 장난감, 벡터그래픽이(가) 표시된 사진&#10;&#10;자동 생성된 설명">
            <a:extLst>
              <a:ext uri="{FF2B5EF4-FFF2-40B4-BE49-F238E27FC236}">
                <a16:creationId xmlns:a16="http://schemas.microsoft.com/office/drawing/2014/main" id="{7478C2F8-B889-40A8-92AD-323B5EF62F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55" y="4393195"/>
            <a:ext cx="2325132" cy="2132498"/>
          </a:xfrm>
          <a:prstGeom prst="rect">
            <a:avLst/>
          </a:prstGeom>
        </p:spPr>
      </p:pic>
      <p:pic>
        <p:nvPicPr>
          <p:cNvPr id="25" name="그림 24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9A1241FA-6669-407B-A22B-7102633277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351" y="1700616"/>
            <a:ext cx="1830087" cy="256450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68F34324-9E94-4031-A57C-629B5DC45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" y="1414045"/>
            <a:ext cx="3040927" cy="315504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86031E7-F7E2-470C-AFE0-086AFAA4805A}"/>
              </a:ext>
            </a:extLst>
          </p:cNvPr>
          <p:cNvSpPr txBox="1"/>
          <p:nvPr/>
        </p:nvSpPr>
        <p:spPr>
          <a:xfrm>
            <a:off x="1475656" y="440110"/>
            <a:ext cx="7373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うえから　あたえられる　けんいで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せいふくしよう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08417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3196" y="518018"/>
            <a:ext cx="1761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437462" y="6146141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キリストが　せいしょどおりに　しなれ　よみがえられました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A07C1-C33D-4C66-BA8B-1534FDE90610}"/>
              </a:ext>
            </a:extLst>
          </p:cNvPr>
          <p:cNvSpPr txBox="1"/>
          <p:nvPr/>
        </p:nvSpPr>
        <p:spPr>
          <a:xfrm>
            <a:off x="1983448" y="440110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カルバリのおかの　けいやくを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にぎりました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2996185B-A513-4668-AE29-A637DD3A7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21" y="1470601"/>
            <a:ext cx="2520280" cy="4479781"/>
          </a:xfrm>
          <a:prstGeom prst="rect">
            <a:avLst/>
          </a:prstGeom>
        </p:spPr>
      </p:pic>
      <p:pic>
        <p:nvPicPr>
          <p:cNvPr id="21" name="그림 20" descr="텍스트, 일몰, 실루엣이(가) 표시된 사진&#10;&#10;자동 생성된 설명">
            <a:extLst>
              <a:ext uri="{FF2B5EF4-FFF2-40B4-BE49-F238E27FC236}">
                <a16:creationId xmlns:a16="http://schemas.microsoft.com/office/drawing/2014/main" id="{87EB3302-4E6B-4A21-95C8-0FC8EA8EF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905" y="4993012"/>
            <a:ext cx="5191850" cy="1162212"/>
          </a:xfrm>
          <a:prstGeom prst="rect">
            <a:avLst/>
          </a:prstGeom>
        </p:spPr>
      </p:pic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CD0A7746-1D6F-4B8C-9B04-5B9C105F5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43589"/>
            <a:ext cx="3072815" cy="2108149"/>
          </a:xfrm>
          <a:prstGeom prst="rect">
            <a:avLst/>
          </a:prstGeom>
        </p:spPr>
      </p:pic>
      <p:pic>
        <p:nvPicPr>
          <p:cNvPr id="27" name="그림 26" descr="흐림이(가) 표시된 사진&#10;&#10;자동 생성된 설명">
            <a:extLst>
              <a:ext uri="{FF2B5EF4-FFF2-40B4-BE49-F238E27FC236}">
                <a16:creationId xmlns:a16="http://schemas.microsoft.com/office/drawing/2014/main" id="{65D9EA9A-1DD0-4A20-8B14-0634AB3F30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479" y="1386970"/>
            <a:ext cx="6961748" cy="5298305"/>
          </a:xfrm>
          <a:prstGeom prst="rect">
            <a:avLst/>
          </a:prstGeom>
        </p:spPr>
      </p:pic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D6E0F695-E772-42EA-959F-882640BD9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0" y="1475868"/>
            <a:ext cx="7302890" cy="44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3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17667" y="519188"/>
            <a:ext cx="1761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640518" y="5836003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あらゆる　くにの　ひとびとを　でしと　しなさいと</a:t>
            </a:r>
            <a:endParaRPr kumimoji="1" lang="en-US" altLang="ja-JP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いわれました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A07C1-C33D-4C66-BA8B-1534FDE90610}"/>
              </a:ext>
            </a:extLst>
          </p:cNvPr>
          <p:cNvSpPr txBox="1"/>
          <p:nvPr/>
        </p:nvSpPr>
        <p:spPr>
          <a:xfrm>
            <a:off x="1983448" y="440110"/>
            <a:ext cx="6865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カルバリのおかの　けいやくを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にぎりました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1F5AF98-2687-4533-9257-DD1508AE9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10" y="1501265"/>
            <a:ext cx="9040234" cy="4538161"/>
          </a:xfrm>
          <a:prstGeom prst="rect">
            <a:avLst/>
          </a:prstGeom>
        </p:spPr>
      </p:pic>
      <p:sp>
        <p:nvSpPr>
          <p:cNvPr id="8" name="폭발: 8pt 7">
            <a:extLst>
              <a:ext uri="{FF2B5EF4-FFF2-40B4-BE49-F238E27FC236}">
                <a16:creationId xmlns:a16="http://schemas.microsoft.com/office/drawing/2014/main" id="{A7455E3C-818C-4541-86A8-8BD8C0DA1E0B}"/>
              </a:ext>
            </a:extLst>
          </p:cNvPr>
          <p:cNvSpPr/>
          <p:nvPr/>
        </p:nvSpPr>
        <p:spPr bwMode="auto">
          <a:xfrm>
            <a:off x="1967561" y="1505651"/>
            <a:ext cx="2736304" cy="2300586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いって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でしと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しなさい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4321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C2A5597E-1515-4C2B-B17D-A0B83036A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38787" cy="5237775"/>
          </a:xfrm>
          <a:prstGeom prst="rect">
            <a:avLst/>
          </a:prstGeom>
        </p:spPr>
      </p:pic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30574" y="519188"/>
            <a:ext cx="1761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539552" y="5836003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つくられた　ものに　ふくいんを　つたえなさい　</a:t>
            </a:r>
            <a:endParaRPr kumimoji="1" lang="en-US" altLang="ja-JP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　いわれました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A07C1-C33D-4C66-BA8B-1534FDE90610}"/>
              </a:ext>
            </a:extLst>
          </p:cNvPr>
          <p:cNvSpPr txBox="1"/>
          <p:nvPr/>
        </p:nvSpPr>
        <p:spPr>
          <a:xfrm>
            <a:off x="1983448" y="440110"/>
            <a:ext cx="6865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カルバリのおかの　けいやくを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にぎりました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폭발: 8pt 15">
            <a:extLst>
              <a:ext uri="{FF2B5EF4-FFF2-40B4-BE49-F238E27FC236}">
                <a16:creationId xmlns:a16="http://schemas.microsoft.com/office/drawing/2014/main" id="{5983D732-53A7-4708-A145-3832449247EC}"/>
              </a:ext>
            </a:extLst>
          </p:cNvPr>
          <p:cNvSpPr/>
          <p:nvPr/>
        </p:nvSpPr>
        <p:spPr bwMode="auto">
          <a:xfrm>
            <a:off x="3618410" y="1103963"/>
            <a:ext cx="3383040" cy="2901101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+mj-ea"/>
                <a:ea typeface="+mj-ea"/>
              </a:rPr>
              <a:t>すべての　</a:t>
            </a:r>
            <a:endParaRPr kumimoji="0" lang="en-US" altLang="ja-JP" sz="2400" b="1" kern="0" dirty="0">
              <a:latin typeface="+mj-ea"/>
              <a:ea typeface="+mj-ea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+mj-ea"/>
                <a:ea typeface="+mj-ea"/>
              </a:rPr>
              <a:t>つくられた　</a:t>
            </a:r>
            <a:endParaRPr kumimoji="0" lang="en-US" altLang="ja-JP" sz="2400" b="1" kern="0" dirty="0">
              <a:latin typeface="+mj-ea"/>
              <a:ea typeface="+mj-ea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+mj-ea"/>
                <a:ea typeface="+mj-ea"/>
              </a:rPr>
              <a:t>ものに　</a:t>
            </a:r>
            <a:endParaRPr kumimoji="0" lang="en-US" altLang="ja-JP" sz="2400" b="1" kern="0" dirty="0">
              <a:latin typeface="+mj-ea"/>
              <a:ea typeface="+mj-ea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+mj-ea"/>
                <a:ea typeface="+mj-ea"/>
              </a:rPr>
              <a:t>つたえなさい</a:t>
            </a:r>
            <a:r>
              <a:rPr kumimoji="0" lang="en-US" altLang="ko-KR" sz="2400" b="1" kern="0" dirty="0">
                <a:latin typeface="+mj-ea"/>
                <a:ea typeface="+mj-ea"/>
              </a:rPr>
              <a:t>!</a:t>
            </a:r>
            <a:endParaRPr kumimoji="0" lang="ko-KR" altLang="en-US" sz="2400" b="1" kern="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88216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003E2FF0-D085-425D-9A7E-45AC469009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5" b="4041"/>
          <a:stretch/>
        </p:blipFill>
        <p:spPr>
          <a:xfrm>
            <a:off x="-123662" y="1449175"/>
            <a:ext cx="9391324" cy="4467937"/>
          </a:xfrm>
          <a:prstGeom prst="rect">
            <a:avLst/>
          </a:prstGeom>
        </p:spPr>
      </p:pic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11881" y="547227"/>
            <a:ext cx="1887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611560" y="6146141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こひつじを　かいなさいと　いわれました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A07C1-C33D-4C66-BA8B-1534FDE90610}"/>
              </a:ext>
            </a:extLst>
          </p:cNvPr>
          <p:cNvSpPr txBox="1"/>
          <p:nvPr/>
        </p:nvSpPr>
        <p:spPr>
          <a:xfrm>
            <a:off x="1983448" y="440110"/>
            <a:ext cx="6865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カルバリのおかの　けいやくを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にぎりました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말풍선: 타원형 4">
            <a:extLst>
              <a:ext uri="{FF2B5EF4-FFF2-40B4-BE49-F238E27FC236}">
                <a16:creationId xmlns:a16="http://schemas.microsoft.com/office/drawing/2014/main" id="{CFDBAE69-D5FE-477E-8EC1-63892081DDB3}"/>
              </a:ext>
            </a:extLst>
          </p:cNvPr>
          <p:cNvSpPr/>
          <p:nvPr/>
        </p:nvSpPr>
        <p:spPr bwMode="auto">
          <a:xfrm>
            <a:off x="3851920" y="2060848"/>
            <a:ext cx="3816424" cy="1872208"/>
          </a:xfrm>
          <a:prstGeom prst="wedgeEllipseCallout">
            <a:avLst>
              <a:gd name="adj1" fmla="val -75633"/>
              <a:gd name="adj2" fmla="val -2586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+mj-ea"/>
                <a:ea typeface="+mj-ea"/>
              </a:rPr>
              <a:t>イエスさまが　</a:t>
            </a:r>
            <a:endParaRPr kumimoji="0" lang="en-US" altLang="ja-JP" sz="2400" kern="0" dirty="0">
              <a:latin typeface="+mj-ea"/>
              <a:ea typeface="+mj-ea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+mj-ea"/>
                <a:ea typeface="+mj-ea"/>
              </a:rPr>
              <a:t>いわれました。</a:t>
            </a:r>
            <a:endParaRPr kumimoji="0" lang="en-US" altLang="ja-JP" sz="2400" kern="0" dirty="0">
              <a:latin typeface="+mj-ea"/>
              <a:ea typeface="+mj-ea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+mj-ea"/>
                <a:ea typeface="+mj-ea"/>
              </a:rPr>
              <a:t>「わたしが　</a:t>
            </a:r>
            <a:endParaRPr kumimoji="0" lang="en-US" altLang="ja-JP" sz="2400" kern="0" dirty="0">
              <a:latin typeface="+mj-ea"/>
              <a:ea typeface="+mj-ea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+mj-ea"/>
                <a:ea typeface="+mj-ea"/>
              </a:rPr>
              <a:t>いのちの　パンです」</a:t>
            </a:r>
            <a:endParaRPr kumimoji="0" lang="ko-KR" altLang="en-US" sz="2400" kern="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1236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 descr="텍스트, 여왕이(가) 표시된 사진&#10;&#10;자동 생성된 설명">
            <a:extLst>
              <a:ext uri="{FF2B5EF4-FFF2-40B4-BE49-F238E27FC236}">
                <a16:creationId xmlns:a16="http://schemas.microsoft.com/office/drawing/2014/main" id="{F3128434-5656-49B4-8F2F-83FE09AEA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52" y="1598932"/>
            <a:ext cx="4352893" cy="4291585"/>
          </a:xfrm>
          <a:prstGeom prst="rect">
            <a:avLst/>
          </a:prstGeom>
        </p:spPr>
      </p:pic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0" y="566312"/>
            <a:ext cx="1761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611560" y="6146141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よの　くにが　あります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A07C1-C33D-4C66-BA8B-1534FDE90610}"/>
              </a:ext>
            </a:extLst>
          </p:cNvPr>
          <p:cNvSpPr txBox="1"/>
          <p:nvPr/>
        </p:nvSpPr>
        <p:spPr>
          <a:xfrm>
            <a:off x="1815444" y="253100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オリーブやまの　けいやくを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にぎりました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그림 8" descr="텍스트, 인형이(가) 표시된 사진&#10;&#10;자동 생성된 설명">
            <a:extLst>
              <a:ext uri="{FF2B5EF4-FFF2-40B4-BE49-F238E27FC236}">
                <a16:creationId xmlns:a16="http://schemas.microsoft.com/office/drawing/2014/main" id="{8DC2F6D8-1085-4AB2-808C-992E300DB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74" y="1223639"/>
            <a:ext cx="2527891" cy="1765336"/>
          </a:xfrm>
          <a:prstGeom prst="rect">
            <a:avLst/>
          </a:prstGeom>
        </p:spPr>
      </p:pic>
      <p:pic>
        <p:nvPicPr>
          <p:cNvPr id="30" name="그림 29" descr="텍스트이(가) 표시된 사진&#10;&#10;자동 생성된 설명">
            <a:extLst>
              <a:ext uri="{FF2B5EF4-FFF2-40B4-BE49-F238E27FC236}">
                <a16:creationId xmlns:a16="http://schemas.microsoft.com/office/drawing/2014/main" id="{32C17921-8F11-4BDB-B436-88496141B9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43" y="4369530"/>
            <a:ext cx="2031127" cy="1962693"/>
          </a:xfrm>
          <a:prstGeom prst="rect">
            <a:avLst/>
          </a:prstGeom>
        </p:spPr>
      </p:pic>
      <p:pic>
        <p:nvPicPr>
          <p:cNvPr id="32" name="그림 31" descr="인형, 장난감이(가) 표시된 사진&#10;&#10;자동 생성된 설명">
            <a:extLst>
              <a:ext uri="{FF2B5EF4-FFF2-40B4-BE49-F238E27FC236}">
                <a16:creationId xmlns:a16="http://schemas.microsoft.com/office/drawing/2014/main" id="{47127FAF-CC83-4B69-AD53-1AB058F80B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86" y="1125310"/>
            <a:ext cx="1721924" cy="2054777"/>
          </a:xfrm>
          <a:prstGeom prst="rect">
            <a:avLst/>
          </a:prstGeom>
        </p:spPr>
      </p:pic>
      <p:pic>
        <p:nvPicPr>
          <p:cNvPr id="34" name="그림 33" descr="텍스트이(가) 표시된 사진&#10;&#10;자동 생성된 설명">
            <a:extLst>
              <a:ext uri="{FF2B5EF4-FFF2-40B4-BE49-F238E27FC236}">
                <a16:creationId xmlns:a16="http://schemas.microsoft.com/office/drawing/2014/main" id="{B9C22FD3-6FB9-4BBC-AB05-00E406EF6A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91" y="4116758"/>
            <a:ext cx="1485548" cy="2250360"/>
          </a:xfrm>
          <a:prstGeom prst="rect">
            <a:avLst/>
          </a:prstGeom>
        </p:spPr>
      </p:pic>
      <p:pic>
        <p:nvPicPr>
          <p:cNvPr id="36" name="그림 35" descr="텍스트, 인형, 장난감이(가) 표시된 사진&#10;&#10;자동 생성된 설명">
            <a:extLst>
              <a:ext uri="{FF2B5EF4-FFF2-40B4-BE49-F238E27FC236}">
                <a16:creationId xmlns:a16="http://schemas.microsoft.com/office/drawing/2014/main" id="{A9FEE7C0-F175-40D3-9353-14259A5929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782" y="2931098"/>
            <a:ext cx="1992654" cy="1602476"/>
          </a:xfrm>
          <a:prstGeom prst="rect">
            <a:avLst/>
          </a:prstGeom>
        </p:spPr>
      </p:pic>
      <p:pic>
        <p:nvPicPr>
          <p:cNvPr id="38" name="그림 37" descr="텍스트이(가) 표시된 사진&#10;&#10;자동 생성된 설명">
            <a:extLst>
              <a:ext uri="{FF2B5EF4-FFF2-40B4-BE49-F238E27FC236}">
                <a16:creationId xmlns:a16="http://schemas.microsoft.com/office/drawing/2014/main" id="{8F2CC7AC-582A-4F52-BBB0-9B75F8C49D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14943"/>
            <a:ext cx="1859147" cy="1682567"/>
          </a:xfrm>
          <a:prstGeom prst="rect">
            <a:avLst/>
          </a:prstGeom>
        </p:spPr>
      </p:pic>
      <p:pic>
        <p:nvPicPr>
          <p:cNvPr id="41" name="그림 40" descr="텍스트, 여왕이(가) 표시된 사진&#10;&#10;자동 생성된 설명">
            <a:extLst>
              <a:ext uri="{FF2B5EF4-FFF2-40B4-BE49-F238E27FC236}">
                <a16:creationId xmlns:a16="http://schemas.microsoft.com/office/drawing/2014/main" id="{17732A5C-08E9-4185-83F2-40348CB409A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52" y="1598932"/>
            <a:ext cx="4352893" cy="4291585"/>
          </a:xfrm>
          <a:prstGeom prst="rect">
            <a:avLst/>
          </a:prstGeom>
        </p:spPr>
      </p:pic>
      <p:pic>
        <p:nvPicPr>
          <p:cNvPr id="42" name="그림 41" descr="텍스트, 인형이(가) 표시된 사진&#10;&#10;자동 생성된 설명">
            <a:extLst>
              <a:ext uri="{FF2B5EF4-FFF2-40B4-BE49-F238E27FC236}">
                <a16:creationId xmlns:a16="http://schemas.microsoft.com/office/drawing/2014/main" id="{0F59D475-0F90-4C69-A426-05D7402BAA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74" y="1223639"/>
            <a:ext cx="2527891" cy="1765336"/>
          </a:xfrm>
          <a:prstGeom prst="rect">
            <a:avLst/>
          </a:prstGeom>
        </p:spPr>
      </p:pic>
      <p:pic>
        <p:nvPicPr>
          <p:cNvPr id="43" name="그림 42" descr="텍스트이(가) 표시된 사진&#10;&#10;자동 생성된 설명">
            <a:extLst>
              <a:ext uri="{FF2B5EF4-FFF2-40B4-BE49-F238E27FC236}">
                <a16:creationId xmlns:a16="http://schemas.microsoft.com/office/drawing/2014/main" id="{691CC45C-54AE-4C9B-A1D9-94DAFA123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43" y="4369530"/>
            <a:ext cx="2031127" cy="1962693"/>
          </a:xfrm>
          <a:prstGeom prst="rect">
            <a:avLst/>
          </a:prstGeom>
        </p:spPr>
      </p:pic>
      <p:pic>
        <p:nvPicPr>
          <p:cNvPr id="44" name="그림 43" descr="인형, 장난감이(가) 표시된 사진&#10;&#10;자동 생성된 설명">
            <a:extLst>
              <a:ext uri="{FF2B5EF4-FFF2-40B4-BE49-F238E27FC236}">
                <a16:creationId xmlns:a16="http://schemas.microsoft.com/office/drawing/2014/main" id="{5818B731-F241-4788-9463-06D4826B7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86" y="1125310"/>
            <a:ext cx="1721924" cy="2054777"/>
          </a:xfrm>
          <a:prstGeom prst="rect">
            <a:avLst/>
          </a:prstGeom>
        </p:spPr>
      </p:pic>
      <p:pic>
        <p:nvPicPr>
          <p:cNvPr id="45" name="그림 44" descr="텍스트이(가) 표시된 사진&#10;&#10;자동 생성된 설명">
            <a:extLst>
              <a:ext uri="{FF2B5EF4-FFF2-40B4-BE49-F238E27FC236}">
                <a16:creationId xmlns:a16="http://schemas.microsoft.com/office/drawing/2014/main" id="{7D08EEE4-8E85-4367-8A11-85C153C459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91" y="4116758"/>
            <a:ext cx="1485548" cy="2250360"/>
          </a:xfrm>
          <a:prstGeom prst="rect">
            <a:avLst/>
          </a:prstGeom>
        </p:spPr>
      </p:pic>
      <p:pic>
        <p:nvPicPr>
          <p:cNvPr id="46" name="그림 45" descr="텍스트, 인형, 장난감이(가) 표시된 사진&#10;&#10;자동 생성된 설명">
            <a:extLst>
              <a:ext uri="{FF2B5EF4-FFF2-40B4-BE49-F238E27FC236}">
                <a16:creationId xmlns:a16="http://schemas.microsoft.com/office/drawing/2014/main" id="{9101A3FF-4B22-4062-9A13-F8AA91030F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782" y="2931098"/>
            <a:ext cx="1992654" cy="1602476"/>
          </a:xfrm>
          <a:prstGeom prst="rect">
            <a:avLst/>
          </a:prstGeom>
        </p:spPr>
      </p:pic>
      <p:pic>
        <p:nvPicPr>
          <p:cNvPr id="47" name="그림 46" descr="텍스트이(가) 표시된 사진&#10;&#10;자동 생성된 설명">
            <a:extLst>
              <a:ext uri="{FF2B5EF4-FFF2-40B4-BE49-F238E27FC236}">
                <a16:creationId xmlns:a16="http://schemas.microsoft.com/office/drawing/2014/main" id="{0F420119-CA35-4CB6-A5FF-1325AE517E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14943"/>
            <a:ext cx="1859147" cy="1682567"/>
          </a:xfrm>
          <a:prstGeom prst="rect">
            <a:avLst/>
          </a:prstGeom>
        </p:spPr>
      </p:pic>
      <p:pic>
        <p:nvPicPr>
          <p:cNvPr id="22" name="그림 21" descr="인형, 장난감이(가) 표시된 사진&#10;&#10;자동 생성된 설명">
            <a:extLst>
              <a:ext uri="{FF2B5EF4-FFF2-40B4-BE49-F238E27FC236}">
                <a16:creationId xmlns:a16="http://schemas.microsoft.com/office/drawing/2014/main" id="{0D46A6C4-3163-4211-8C6E-77937BFE19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75" y="2331903"/>
            <a:ext cx="3450654" cy="370625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72541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25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92D050"/>
        </a:solidFill>
        <a:ln>
          <a:noFill/>
        </a:ln>
      </a:spPr>
      <a:bodyPr lIns="0" tIns="0" rIns="0" bIns="0" rtlCol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38422</TotalTime>
  <Words>400</Words>
  <Application>Microsoft Office PowerPoint</Application>
  <PresentationFormat>画面に合わせる (4:3)</PresentationFormat>
  <Paragraphs>121</Paragraphs>
  <Slides>16</Slides>
  <Notes>16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16</vt:i4>
      </vt:variant>
    </vt:vector>
  </HeadingPairs>
  <TitlesOfParts>
    <vt:vector size="26" baseType="lpstr">
      <vt:lpstr>ＭＳ Ｐゴシック</vt:lpstr>
      <vt:lpstr>HY견고딕</vt:lpstr>
      <vt:lpstr>맑은 고딕</vt:lpstr>
      <vt:lpstr>HY울릉도B</vt:lpstr>
      <vt:lpstr>HY중고딕</vt:lpstr>
      <vt:lpstr>Arial</vt:lpstr>
      <vt:lpstr>굴림</vt:lpstr>
      <vt:lpstr>ＭＳ ゴシック</vt:lpstr>
      <vt:lpstr>Office 테마</vt:lpstr>
      <vt:lpstr>2_Office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2518</cp:revision>
  <dcterms:created xsi:type="dcterms:W3CDTF">2008-03-21T01:39:31Z</dcterms:created>
  <dcterms:modified xsi:type="dcterms:W3CDTF">2022-04-01T06:39:38Z</dcterms:modified>
</cp:coreProperties>
</file>