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6739" r:id="rId2"/>
  </p:sldMasterIdLst>
  <p:notesMasterIdLst>
    <p:notesMasterId r:id="rId18"/>
  </p:notesMasterIdLst>
  <p:handoutMasterIdLst>
    <p:handoutMasterId r:id="rId19"/>
  </p:handoutMasterIdLst>
  <p:sldIdLst>
    <p:sldId id="259" r:id="rId3"/>
    <p:sldId id="613" r:id="rId4"/>
    <p:sldId id="627" r:id="rId5"/>
    <p:sldId id="630" r:id="rId6"/>
    <p:sldId id="616" r:id="rId7"/>
    <p:sldId id="631" r:id="rId8"/>
    <p:sldId id="632" r:id="rId9"/>
    <p:sldId id="633" r:id="rId10"/>
    <p:sldId id="634" r:id="rId11"/>
    <p:sldId id="635" r:id="rId12"/>
    <p:sldId id="636" r:id="rId13"/>
    <p:sldId id="637" r:id="rId14"/>
    <p:sldId id="638" r:id="rId15"/>
    <p:sldId id="639" r:id="rId16"/>
    <p:sldId id="640" r:id="rId17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20"/>
    </p:embeddedFont>
    <p:embeddedFont>
      <p:font typeface="HY견고딕" panose="020B0600070205080204" charset="-127"/>
      <p:regular r:id="rId21"/>
    </p:embeddedFont>
    <p:embeddedFont>
      <p:font typeface="맑은 고딕" panose="020B0503020000020004" pitchFamily="34" charset="-127"/>
      <p:regular r:id="rId22"/>
      <p:bold r:id="rId23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13"/>
            <p14:sldId id="627"/>
            <p14:sldId id="630"/>
            <p14:sldId id="616"/>
            <p14:sldId id="631"/>
            <p14:sldId id="632"/>
            <p14:sldId id="633"/>
            <p14:sldId id="634"/>
            <p14:sldId id="635"/>
            <p14:sldId id="636"/>
            <p14:sldId id="637"/>
            <p14:sldId id="638"/>
            <p14:sldId id="639"/>
            <p14:sldId id="640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312F"/>
    <a:srgbClr val="FBDF75"/>
    <a:srgbClr val="66569D"/>
    <a:srgbClr val="FDF181"/>
    <a:srgbClr val="5E2E12"/>
    <a:srgbClr val="F79646"/>
    <a:srgbClr val="FFFF99"/>
    <a:srgbClr val="C2DCFF"/>
    <a:srgbClr val="D4D4D4"/>
    <a:srgbClr val="FFC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95" autoAdjust="0"/>
    <p:restoredTop sz="93955" autoAdjust="0"/>
  </p:normalViewPr>
  <p:slideViewPr>
    <p:cSldViewPr>
      <p:cViewPr varScale="1">
        <p:scale>
          <a:sx n="68" d="100"/>
          <a:sy n="68" d="100"/>
        </p:scale>
        <p:origin x="84" y="8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80118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070144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545757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5310937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656361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021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0129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196162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236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828372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656507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63654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1848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665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28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126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866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73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048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6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29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784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75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970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2022-04-29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934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순서도: 다른 페이지 연결선 71">
            <a:extLst>
              <a:ext uri="{FF2B5EF4-FFF2-40B4-BE49-F238E27FC236}">
                <a16:creationId xmlns:a16="http://schemas.microsoft.com/office/drawing/2014/main" id="{FF20B0E4-7222-44F7-830E-1ED8C85DAD56}"/>
              </a:ext>
            </a:extLst>
          </p:cNvPr>
          <p:cNvSpPr/>
          <p:nvPr/>
        </p:nvSpPr>
        <p:spPr bwMode="auto">
          <a:xfrm>
            <a:off x="-275906" y="-96933"/>
            <a:ext cx="9649072" cy="1971228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B7B45D56-5D6D-4A99-A367-D945BCF2680A}"/>
              </a:ext>
            </a:extLst>
          </p:cNvPr>
          <p:cNvSpPr/>
          <p:nvPr/>
        </p:nvSpPr>
        <p:spPr bwMode="auto">
          <a:xfrm rot="18939820">
            <a:off x="1969406" y="2315690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3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9204D3E6-7047-42E5-92D2-2CD3A82EEF89}"/>
              </a:ext>
            </a:extLst>
          </p:cNvPr>
          <p:cNvSpPr/>
          <p:nvPr/>
        </p:nvSpPr>
        <p:spPr bwMode="auto">
          <a:xfrm rot="18939820">
            <a:off x="5061374" y="2315691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4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D77418F9-82BC-40DB-B082-D93EC0EC6257}"/>
              </a:ext>
            </a:extLst>
          </p:cNvPr>
          <p:cNvSpPr/>
          <p:nvPr/>
        </p:nvSpPr>
        <p:spPr bwMode="auto">
          <a:xfrm rot="18939820">
            <a:off x="379634" y="4098265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5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25BF3737-370A-4C09-9853-203F01BA4E52}"/>
              </a:ext>
            </a:extLst>
          </p:cNvPr>
          <p:cNvSpPr/>
          <p:nvPr/>
        </p:nvSpPr>
        <p:spPr bwMode="auto">
          <a:xfrm rot="18939820">
            <a:off x="3488102" y="4116976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6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3C520606-A63F-4475-8B96-747C578B7EA2}"/>
              </a:ext>
            </a:extLst>
          </p:cNvPr>
          <p:cNvSpPr/>
          <p:nvPr/>
        </p:nvSpPr>
        <p:spPr bwMode="auto">
          <a:xfrm rot="18939820">
            <a:off x="6580070" y="4116977"/>
            <a:ext cx="2198540" cy="2164285"/>
          </a:xfrm>
          <a:prstGeom prst="roundRect">
            <a:avLst>
              <a:gd name="adj" fmla="val 11383"/>
            </a:avLst>
          </a:prstGeom>
          <a:blipFill dpi="0" rotWithShape="0">
            <a:blip r:embed="rId7">
              <a:alphaModFix amt="85000"/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4969602" y="2326212"/>
            <a:ext cx="4049733" cy="4059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</a:t>
            </a:r>
            <a:endParaRPr kumimoji="0" lang="en-US" altLang="ko-KR" sz="4800" b="1" kern="0" spc="-150" noProof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kern="0" spc="-150" noProof="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せいふくした</a:t>
            </a:r>
            <a:endParaRPr kumimoji="0" lang="en-US" altLang="ko-KR" sz="4800" b="1" kern="0" spc="-150" noProof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800" b="1" kern="0" spc="-15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アジヤ</a:t>
            </a:r>
            <a:endParaRPr kumimoji="0" lang="en-US" altLang="ko-KR" sz="4400" b="1" i="0" u="none" strike="noStrike" kern="0" spc="-150" normalizeH="0" baseline="0" noProof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200" b="1" kern="0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ja-JP" altLang="en-US" sz="3200" b="1" kern="0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</a:t>
            </a:r>
            <a:r>
              <a:rPr kumimoji="0" lang="ko-KR" altLang="en-US" sz="3200" b="1" kern="0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en-US" altLang="ko-KR" sz="3200" b="1" kern="0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13:1-4</a:t>
            </a:r>
            <a:r>
              <a:rPr kumimoji="0" lang="en-US" altLang="ko-KR" sz="3200" b="1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</a:p>
        </p:txBody>
      </p:sp>
      <p:sp>
        <p:nvSpPr>
          <p:cNvPr id="58" name="눈물 방울 57">
            <a:extLst>
              <a:ext uri="{FF2B5EF4-FFF2-40B4-BE49-F238E27FC236}">
                <a16:creationId xmlns:a16="http://schemas.microsoft.com/office/drawing/2014/main" id="{360DE465-2A58-4971-B8A1-FF2B57700D7D}"/>
              </a:ext>
            </a:extLst>
          </p:cNvPr>
          <p:cNvSpPr/>
          <p:nvPr/>
        </p:nvSpPr>
        <p:spPr bwMode="auto">
          <a:xfrm rot="8182396">
            <a:off x="3630981" y="45330"/>
            <a:ext cx="2016635" cy="2070155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3894496" y="514475"/>
            <a:ext cx="14646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7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ja-JP" altLang="en-US" sz="5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endParaRPr lang="ko-KR" altLang="en-US" sz="7200" b="1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-148555" y="91720"/>
            <a:ext cx="35373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4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44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endParaRPr lang="en-US" altLang="ko-KR" sz="4400" b="1" dirty="0">
              <a:ln w="10160" cmpd="dbl">
                <a:noFill/>
                <a:prstDash val="solid"/>
              </a:ln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44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</a:t>
            </a:r>
            <a:r>
              <a:rPr lang="ja-JP" altLang="en-US" sz="44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</a:t>
            </a:r>
            <a:endParaRPr lang="en-US" altLang="ko-KR" sz="4400" b="1" dirty="0">
              <a:ln w="10160" cmpd="dbl">
                <a:noFill/>
                <a:prstDash val="solid"/>
              </a:ln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35AA213-BFBD-4CA6-95BD-514799DC495B}"/>
              </a:ext>
            </a:extLst>
          </p:cNvPr>
          <p:cNvSpPr txBox="1"/>
          <p:nvPr/>
        </p:nvSpPr>
        <p:spPr>
          <a:xfrm>
            <a:off x="5695820" y="133450"/>
            <a:ext cx="34983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ln w="10160" cmpd="dbl">
                  <a:noFill/>
                  <a:prstDash val="solid"/>
                </a:ln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ja-JP" sz="3200" b="1" dirty="0">
              <a:ln w="10160" cmpd="dbl">
                <a:noFill/>
                <a:prstDash val="solid"/>
              </a:ln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en-US" altLang="ko-KR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사</a:t>
            </a:r>
            <a:r>
              <a:rPr lang="en-US" altLang="ko-KR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) 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세계복음화</a:t>
            </a:r>
            <a:r>
              <a:rPr lang="en-US" altLang="ko-KR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전도협회</a:t>
            </a:r>
            <a:endParaRPr lang="en-US" altLang="ko-KR" sz="2000" b="1" dirty="0">
              <a:ln w="10160" cmpd="dbl">
                <a:noFill/>
                <a:prstDash val="solid"/>
              </a:ln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/>
            <a:r>
              <a:rPr lang="ko-KR" altLang="en-US" sz="2000" b="1" dirty="0">
                <a:ln w="10160" cmpd="dbl">
                  <a:noFill/>
                  <a:prstDash val="solid"/>
                </a:ln>
                <a:latin typeface="맑은 고딕" panose="020B0503020000020004" pitchFamily="50" charset="-127"/>
                <a:ea typeface="맑은 고딕" panose="020B0503020000020004" pitchFamily="50" charset="-127"/>
              </a:rPr>
              <a:t>어린이선교국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77778E-7 -3.7037E-7 L -0.07187 0.141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4" y="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68" presetID="6" presetClass="emph" presetSubtype="0" fill="hold" grpId="2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25" grpId="0" animBg="1"/>
      <p:bldP spid="25" grpId="1" animBg="1"/>
      <p:bldP spid="25" grpId="2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11" grpId="0"/>
      <p:bldP spid="58" grpId="0" animBg="1"/>
      <p:bldP spid="4" grpId="0"/>
      <p:bldP spid="7" grpId="0"/>
      <p:bldP spid="7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そうとくに　ふくいんを　つたえました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607230" y="93702"/>
            <a:ext cx="6853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あくれいの　せかいを　あらかじめ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せいふくしました</a:t>
            </a:r>
            <a:endParaRPr lang="en-US" altLang="ko-KR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C16BB9E8-27A1-43CE-82FF-A127800AF6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5"/>
          <a:stretch/>
        </p:blipFill>
        <p:spPr>
          <a:xfrm>
            <a:off x="1115616" y="2651555"/>
            <a:ext cx="3206902" cy="3199667"/>
          </a:xfrm>
          <a:prstGeom prst="rect">
            <a:avLst/>
          </a:prstGeom>
        </p:spPr>
      </p:pic>
      <p:pic>
        <p:nvPicPr>
          <p:cNvPr id="13" name="그림 12" descr="텍스트이(가) 표시된 사진&#10;&#10;자동 생성된 설명">
            <a:extLst>
              <a:ext uri="{FF2B5EF4-FFF2-40B4-BE49-F238E27FC236}">
                <a16:creationId xmlns:a16="http://schemas.microsoft.com/office/drawing/2014/main" id="{ED07351D-C8A5-4F06-8169-ADBEE5989E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867" y="2400091"/>
            <a:ext cx="3090565" cy="3451131"/>
          </a:xfrm>
          <a:prstGeom prst="rect">
            <a:avLst/>
          </a:prstGeom>
        </p:spPr>
      </p:pic>
      <p:sp>
        <p:nvSpPr>
          <p:cNvPr id="20" name="말풍선: 타원형 19">
            <a:extLst>
              <a:ext uri="{FF2B5EF4-FFF2-40B4-BE49-F238E27FC236}">
                <a16:creationId xmlns:a16="http://schemas.microsoft.com/office/drawing/2014/main" id="{1D22009A-4F7A-45B7-BAE5-58302A28E85A}"/>
              </a:ext>
            </a:extLst>
          </p:cNvPr>
          <p:cNvSpPr/>
          <p:nvPr/>
        </p:nvSpPr>
        <p:spPr bwMode="auto">
          <a:xfrm>
            <a:off x="3125619" y="1182640"/>
            <a:ext cx="3672408" cy="2016545"/>
          </a:xfrm>
          <a:prstGeom prst="wedgeEllipseCallout">
            <a:avLst>
              <a:gd name="adj1" fmla="val -42707"/>
              <a:gd name="adj2" fmla="val 6901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そうとく　かっか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　ではなく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イエス・キリストの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みなの　ちからです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1" name="말풍선: 타원형 20">
            <a:extLst>
              <a:ext uri="{FF2B5EF4-FFF2-40B4-BE49-F238E27FC236}">
                <a16:creationId xmlns:a16="http://schemas.microsoft.com/office/drawing/2014/main" id="{F95F6C5C-6D56-46D0-99AB-A581843D9839}"/>
              </a:ext>
            </a:extLst>
          </p:cNvPr>
          <p:cNvSpPr/>
          <p:nvPr/>
        </p:nvSpPr>
        <p:spPr bwMode="auto">
          <a:xfrm>
            <a:off x="3694852" y="1240471"/>
            <a:ext cx="3170102" cy="1736057"/>
          </a:xfrm>
          <a:prstGeom prst="wedgeEllipseCallout">
            <a:avLst>
              <a:gd name="adj1" fmla="val 43504"/>
              <a:gd name="adj2" fmla="val 7443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なんと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あなたたちの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ちからは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なになのか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4041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20" grpId="0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그림 33" descr="흐림이(가) 표시된 사진&#10;&#10;자동 생성된 설명">
            <a:extLst>
              <a:ext uri="{FF2B5EF4-FFF2-40B4-BE49-F238E27FC236}">
                <a16:creationId xmlns:a16="http://schemas.microsoft.com/office/drawing/2014/main" id="{97CAC585-A8FA-426D-8D75-C204B1ACE8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9905" y="809765"/>
            <a:ext cx="7066905" cy="5378336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アジヤへ　いく　みちを　とめられました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とめられた　みちは　せいふくの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はじまりに　なりました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03F29807-D787-43D0-9290-1ED0177CAE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046" y="1456096"/>
            <a:ext cx="3288400" cy="4540587"/>
          </a:xfrm>
          <a:prstGeom prst="rect">
            <a:avLst/>
          </a:prstGeom>
        </p:spPr>
      </p:pic>
      <p:sp>
        <p:nvSpPr>
          <p:cNvPr id="32" name="말풍선: 타원형 31">
            <a:extLst>
              <a:ext uri="{FF2B5EF4-FFF2-40B4-BE49-F238E27FC236}">
                <a16:creationId xmlns:a16="http://schemas.microsoft.com/office/drawing/2014/main" id="{7C6B251C-149B-4DFF-B724-52A498072655}"/>
              </a:ext>
            </a:extLst>
          </p:cNvPr>
          <p:cNvSpPr/>
          <p:nvPr/>
        </p:nvSpPr>
        <p:spPr bwMode="auto">
          <a:xfrm>
            <a:off x="3203848" y="3057660"/>
            <a:ext cx="2376264" cy="1780567"/>
          </a:xfrm>
          <a:prstGeom prst="wedgeEllipseCallout">
            <a:avLst>
              <a:gd name="adj1" fmla="val 70578"/>
              <a:gd name="adj2" fmla="val -2757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しゅよ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いったい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なんでしょう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89527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4B7D2DA8-2E3D-4C39-BD1A-E958EF2C7676}"/>
              </a:ext>
            </a:extLst>
          </p:cNvPr>
          <p:cNvGrpSpPr/>
          <p:nvPr/>
        </p:nvGrpSpPr>
        <p:grpSpPr>
          <a:xfrm>
            <a:off x="2843808" y="1772816"/>
            <a:ext cx="2734613" cy="2373425"/>
            <a:chOff x="2560460" y="1888644"/>
            <a:chExt cx="2734613" cy="2373425"/>
          </a:xfrm>
        </p:grpSpPr>
        <p:sp>
          <p:nvSpPr>
            <p:cNvPr id="10" name="말풍선: 타원형 9">
              <a:extLst>
                <a:ext uri="{FF2B5EF4-FFF2-40B4-BE49-F238E27FC236}">
                  <a16:creationId xmlns:a16="http://schemas.microsoft.com/office/drawing/2014/main" id="{8E0D988C-CC22-4DAC-B512-9B0586484FF0}"/>
                </a:ext>
              </a:extLst>
            </p:cNvPr>
            <p:cNvSpPr/>
            <p:nvPr/>
          </p:nvSpPr>
          <p:spPr bwMode="auto">
            <a:xfrm>
              <a:off x="2560460" y="1940157"/>
              <a:ext cx="1717033" cy="769441"/>
            </a:xfrm>
            <a:prstGeom prst="wedgeEllipseCallout">
              <a:avLst>
                <a:gd name="adj1" fmla="val 63354"/>
                <a:gd name="adj2" fmla="val 24543"/>
              </a:avLst>
            </a:prstGeom>
            <a:ln w="95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</a:pPr>
              <a:r>
                <a:rPr kumimoji="0" lang="ja-JP" altLang="en-US" sz="2000" kern="0" dirty="0"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マケドニヤへ</a:t>
              </a:r>
              <a:r>
                <a:rPr kumimoji="0" lang="en-US" altLang="ko-KR" sz="2000" kern="0" dirty="0">
                  <a:latin typeface="HY견고딕" panose="02030600000101010101" pitchFamily="18" charset="-127"/>
                  <a:ea typeface="HY견고딕" panose="02030600000101010101" pitchFamily="18" charset="-127"/>
                </a:rPr>
                <a:t>…</a:t>
              </a:r>
              <a:endParaRPr kumimoji="0" lang="ko-KR" altLang="en-US" sz="2000" kern="0" dirty="0"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pic>
          <p:nvPicPr>
            <p:cNvPr id="11" name="그림 10" descr="텍스트이(가) 표시된 사진&#10;&#10;자동 생성된 설명">
              <a:extLst>
                <a:ext uri="{FF2B5EF4-FFF2-40B4-BE49-F238E27FC236}">
                  <a16:creationId xmlns:a16="http://schemas.microsoft.com/office/drawing/2014/main" id="{366DF2CD-9AD8-4862-888B-58DE76C62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9056" y="1888644"/>
              <a:ext cx="976017" cy="23734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그림 11" descr="흐림이(가) 표시된 사진&#10;&#10;자동 생성된 설명">
            <a:extLst>
              <a:ext uri="{FF2B5EF4-FFF2-40B4-BE49-F238E27FC236}">
                <a16:creationId xmlns:a16="http://schemas.microsoft.com/office/drawing/2014/main" id="{93194ED9-EAC4-48BF-BF56-CC49B50D69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1249">
            <a:off x="2353000" y="-788201"/>
            <a:ext cx="4498807" cy="5942989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トロアスが　ターニングポイントに　なりました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とめられた　みちは　せいふくの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はじまりに　なりました</a:t>
            </a:r>
            <a:endParaRPr lang="en-US" altLang="ko-KR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8" name="그림 7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5AD68B46-3312-4EDB-BF22-BFC5DA4CA2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82" y="1276577"/>
            <a:ext cx="7570792" cy="468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80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マケドニヤちほうに　いきました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とめられた　みちは　せいふくの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はじまりに　なりました</a:t>
            </a:r>
            <a:endParaRPr lang="en-US" altLang="ko-KR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E3F06E1-EF35-413C-B3E6-BD1377A054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" y="1007775"/>
            <a:ext cx="5970546" cy="4745719"/>
          </a:xfrm>
          <a:prstGeom prst="rect">
            <a:avLst/>
          </a:prstGeom>
        </p:spPr>
      </p:pic>
      <p:sp>
        <p:nvSpPr>
          <p:cNvPr id="4" name="말풍선: 타원형 3">
            <a:extLst>
              <a:ext uri="{FF2B5EF4-FFF2-40B4-BE49-F238E27FC236}">
                <a16:creationId xmlns:a16="http://schemas.microsoft.com/office/drawing/2014/main" id="{FFBC3350-D1C2-4C0E-9545-0A52AE9227CC}"/>
              </a:ext>
            </a:extLst>
          </p:cNvPr>
          <p:cNvSpPr/>
          <p:nvPr/>
        </p:nvSpPr>
        <p:spPr bwMode="auto">
          <a:xfrm>
            <a:off x="5148064" y="2359602"/>
            <a:ext cx="3816424" cy="2437550"/>
          </a:xfrm>
          <a:prstGeom prst="wedgeEllipseCallout">
            <a:avLst>
              <a:gd name="adj1" fmla="val -71207"/>
              <a:gd name="adj2" fmla="val -988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あ～～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マケドニヤに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わたしたちを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よばれたのだな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しゅに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かんしゃします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32235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DE186EB9-0CCC-410C-8731-5165C8A80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47" y="2367152"/>
            <a:ext cx="3044356" cy="2753721"/>
          </a:xfrm>
          <a:prstGeom prst="rect">
            <a:avLst/>
          </a:prstGeom>
        </p:spPr>
      </p:pic>
      <p:pic>
        <p:nvPicPr>
          <p:cNvPr id="8" name="그림 7" descr="텍스트, 장식이(가) 표시된 사진&#10;&#10;자동 생성된 설명">
            <a:extLst>
              <a:ext uri="{FF2B5EF4-FFF2-40B4-BE49-F238E27FC236}">
                <a16:creationId xmlns:a16="http://schemas.microsoft.com/office/drawing/2014/main" id="{23247E3F-7136-4A9A-8098-93DB002BF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7732"/>
            <a:ext cx="3998187" cy="3429000"/>
          </a:xfrm>
          <a:prstGeom prst="rect">
            <a:avLst/>
          </a:prstGeom>
        </p:spPr>
      </p:pic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235274"/>
            <a:ext cx="7429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</a:t>
            </a: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? </a:t>
            </a: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うつわ　じゅんび</a:t>
            </a: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!!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5F3FFD02-1949-4090-88F1-0E2CB17384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7" t="11268" r="12454" b="7981"/>
          <a:stretch/>
        </p:blipFill>
        <p:spPr>
          <a:xfrm>
            <a:off x="3364416" y="3429000"/>
            <a:ext cx="1728193" cy="3096344"/>
          </a:xfrm>
          <a:prstGeom prst="rect">
            <a:avLst/>
          </a:prstGeom>
        </p:spPr>
      </p:pic>
      <p:pic>
        <p:nvPicPr>
          <p:cNvPr id="5" name="그림 4" descr="어두운, 흐림이(가) 표시된 사진&#10;&#10;자동 생성된 설명">
            <a:extLst>
              <a:ext uri="{FF2B5EF4-FFF2-40B4-BE49-F238E27FC236}">
                <a16:creationId xmlns:a16="http://schemas.microsoft.com/office/drawing/2014/main" id="{9A744B88-A12B-4BDC-8740-A6F4E8072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96" y="5232502"/>
            <a:ext cx="1046432" cy="1042967"/>
          </a:xfrm>
          <a:prstGeom prst="rect">
            <a:avLst/>
          </a:prstGeom>
        </p:spPr>
      </p:pic>
      <p:sp>
        <p:nvSpPr>
          <p:cNvPr id="6" name="생각 풍선: 구름 모양 5">
            <a:extLst>
              <a:ext uri="{FF2B5EF4-FFF2-40B4-BE49-F238E27FC236}">
                <a16:creationId xmlns:a16="http://schemas.microsoft.com/office/drawing/2014/main" id="{BEFBBBCF-5052-45C0-95EE-214E5B4C2F68}"/>
              </a:ext>
            </a:extLst>
          </p:cNvPr>
          <p:cNvSpPr/>
          <p:nvPr/>
        </p:nvSpPr>
        <p:spPr bwMode="auto">
          <a:xfrm>
            <a:off x="131066" y="2348880"/>
            <a:ext cx="2808312" cy="2016224"/>
          </a:xfrm>
          <a:prstGeom prst="cloudCallout">
            <a:avLst>
              <a:gd name="adj1" fmla="val 62627"/>
              <a:gd name="adj2" fmla="val 5051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3600" b="1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kumimoji="0" lang="ja-JP" altLang="en-US" sz="3600" b="1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つの</a:t>
            </a:r>
            <a:endParaRPr kumimoji="0" lang="en-US" altLang="ja-JP" sz="3600" b="1" kern="0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ながれ</a:t>
            </a:r>
            <a:r>
              <a:rPr kumimoji="0" lang="ja-JP" altLang="en-US" sz="36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endParaRPr kumimoji="0" lang="en-US" altLang="ko-KR" sz="36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みる　め</a:t>
            </a:r>
            <a:endParaRPr kumimoji="0" lang="ko-KR" altLang="en-US" sz="36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8" name="생각 풍선: 구름 모양 17">
            <a:extLst>
              <a:ext uri="{FF2B5EF4-FFF2-40B4-BE49-F238E27FC236}">
                <a16:creationId xmlns:a16="http://schemas.microsoft.com/office/drawing/2014/main" id="{DEA52CE9-4D8F-4310-A680-701103587BE6}"/>
              </a:ext>
            </a:extLst>
          </p:cNvPr>
          <p:cNvSpPr/>
          <p:nvPr/>
        </p:nvSpPr>
        <p:spPr bwMode="auto">
          <a:xfrm>
            <a:off x="5438146" y="3068960"/>
            <a:ext cx="3528392" cy="2016224"/>
          </a:xfrm>
          <a:prstGeom prst="cloudCallout">
            <a:avLst>
              <a:gd name="adj1" fmla="val -70983"/>
              <a:gd name="adj2" fmla="val 65106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6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かみさまで</a:t>
            </a:r>
            <a:r>
              <a:rPr kumimoji="0" lang="ja-JP" altLang="en-US" sz="3600" b="1" kern="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しあわせ</a:t>
            </a:r>
            <a:endParaRPr kumimoji="0" lang="ko-KR" altLang="en-US" sz="3600" b="1" kern="0" dirty="0">
              <a:solidFill>
                <a:srgbClr val="FF0000"/>
              </a:solidFill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54471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6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いのり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の　なかで　かみさまの　けいかくを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　さきに　みつけて　れいてき　せかいを　あらかじめ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　せいふくして　しょうりしました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グローバルでんどうしゃの　うつわを　</a:t>
            </a:r>
            <a:endParaRPr kumimoji="0" lang="en-US" altLang="ja-JP" sz="280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>
                <a:solidFill>
                  <a:srgbClr val="00B050"/>
                </a:solidFill>
                <a:latin typeface="ＭＳ Ｐゴシック" panose="020B0600070205080204" pitchFamily="50" charset="-128"/>
              </a:rPr>
              <a:t>じゅんび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する　スケジュールを　つくりましょう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순서도: 다른 페이지 연결선 19">
            <a:extLst>
              <a:ext uri="{FF2B5EF4-FFF2-40B4-BE49-F238E27FC236}">
                <a16:creationId xmlns:a16="http://schemas.microsoft.com/office/drawing/2014/main" id="{D61F8350-029E-4778-A998-B4C2DC756243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8328E-CB3E-4931-9970-11AB1DCCE7A9}"/>
              </a:ext>
            </a:extLst>
          </p:cNvPr>
          <p:cNvSpPr txBox="1"/>
          <p:nvPr/>
        </p:nvSpPr>
        <p:spPr>
          <a:xfrm>
            <a:off x="1705157" y="133111"/>
            <a:ext cx="70786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　しあわせな　しゅうかん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2" name="눈물 방울 21">
            <a:extLst>
              <a:ext uri="{FF2B5EF4-FFF2-40B4-BE49-F238E27FC236}">
                <a16:creationId xmlns:a16="http://schemas.microsoft.com/office/drawing/2014/main" id="{351816C2-245B-471E-B92B-0E9B08B38A3B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537695-7AF7-4F20-AF7F-33AD5BFE3298}"/>
              </a:ext>
            </a:extLst>
          </p:cNvPr>
          <p:cNvSpPr txBox="1"/>
          <p:nvPr/>
        </p:nvSpPr>
        <p:spPr>
          <a:xfrm>
            <a:off x="127148" y="408289"/>
            <a:ext cx="157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창문, 실내이(가) 표시된 사진&#10;&#10;자동 생성된 설명">
            <a:extLst>
              <a:ext uri="{FF2B5EF4-FFF2-40B4-BE49-F238E27FC236}">
                <a16:creationId xmlns:a16="http://schemas.microsoft.com/office/drawing/2014/main" id="{01D445BF-41F9-43F3-B58B-19C75DF3D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429235"/>
            <a:ext cx="5571260" cy="4024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E62EE58-36F6-4E3D-BD33-7D8B012DCDBB}"/>
              </a:ext>
            </a:extLst>
          </p:cNvPr>
          <p:cNvSpPr/>
          <p:nvPr/>
        </p:nvSpPr>
        <p:spPr bwMode="auto">
          <a:xfrm>
            <a:off x="2123728" y="1921761"/>
            <a:ext cx="4896544" cy="761972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まいにち</a:t>
            </a:r>
            <a:r>
              <a:rPr kumimoji="0" lang="ko-KR" altLang="en-US" sz="2800" b="1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en-US" altLang="ko-KR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393 </a:t>
            </a: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みざの　しゅくふく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こくいん</a:t>
            </a:r>
            <a:endParaRPr kumimoji="0" lang="ko-KR" altLang="en-US" sz="28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2206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BEC59570-3675-4B0E-8C2D-EC7408F2D43C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D7B6B62A-90FA-40EC-9B5C-3400FAA9B7F6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7617D-5A21-4619-968D-DDA4EE84C442}"/>
              </a:ext>
            </a:extLst>
          </p:cNvPr>
          <p:cNvSpPr txBox="1"/>
          <p:nvPr/>
        </p:nvSpPr>
        <p:spPr>
          <a:xfrm>
            <a:off x="127148" y="408289"/>
            <a:ext cx="175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805D69C7-725B-40A4-BF1E-A62C490736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8" y="4133285"/>
            <a:ext cx="2694938" cy="25077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15BE60E5-71EA-4A92-A23D-F8E79BF80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27" y="2741860"/>
            <a:ext cx="3806705" cy="4179912"/>
          </a:xfrm>
          <a:prstGeom prst="rect">
            <a:avLst/>
          </a:prstGeom>
        </p:spPr>
      </p:pic>
      <p:pic>
        <p:nvPicPr>
          <p:cNvPr id="27" name="그림 26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7A09C42A-0A80-4509-8D8C-1F57B9453D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29419"/>
            <a:ext cx="2152726" cy="25077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CF7AEBE1-A853-4748-B0AA-B58F2D206BF5}"/>
              </a:ext>
            </a:extLst>
          </p:cNvPr>
          <p:cNvSpPr/>
          <p:nvPr/>
        </p:nvSpPr>
        <p:spPr bwMode="auto">
          <a:xfrm>
            <a:off x="1763688" y="1893072"/>
            <a:ext cx="5616624" cy="820519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まいにち　いちにち　いっかい　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たすける　こと</a:t>
            </a:r>
            <a:r>
              <a:rPr kumimoji="0" lang="en-US" altLang="ko-KR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</a:t>
            </a: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</a:t>
            </a:r>
            <a:r>
              <a:rPr kumimoji="0" lang="en-US" altLang="ko-KR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</a:t>
            </a:r>
            <a:endParaRPr kumimoji="0" lang="ko-KR" altLang="en-US" sz="28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0B7F4-0C3A-4F5B-98B4-FFA6285B4A4D}"/>
              </a:ext>
            </a:extLst>
          </p:cNvPr>
          <p:cNvSpPr txBox="1"/>
          <p:nvPr/>
        </p:nvSpPr>
        <p:spPr>
          <a:xfrm>
            <a:off x="1976286" y="140068"/>
            <a:ext cx="7036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　しあわせな　しゅうかん</a:t>
            </a:r>
            <a:endParaRPr lang="en-US" altLang="ko-KR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662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순서도: 다른 페이지 연결선 21">
            <a:extLst>
              <a:ext uri="{FF2B5EF4-FFF2-40B4-BE49-F238E27FC236}">
                <a16:creationId xmlns:a16="http://schemas.microsoft.com/office/drawing/2014/main" id="{BEC59570-3675-4B0E-8C2D-EC7408F2D43C}"/>
              </a:ext>
            </a:extLst>
          </p:cNvPr>
          <p:cNvSpPr/>
          <p:nvPr/>
        </p:nvSpPr>
        <p:spPr bwMode="auto">
          <a:xfrm rot="5400000">
            <a:off x="3902055" y="-3673672"/>
            <a:ext cx="1484783" cy="9025697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눈물 방울 24">
            <a:extLst>
              <a:ext uri="{FF2B5EF4-FFF2-40B4-BE49-F238E27FC236}">
                <a16:creationId xmlns:a16="http://schemas.microsoft.com/office/drawing/2014/main" id="{D7B6B62A-90FA-40EC-9B5C-3400FAA9B7F6}"/>
              </a:ext>
            </a:extLst>
          </p:cNvPr>
          <p:cNvSpPr/>
          <p:nvPr/>
        </p:nvSpPr>
        <p:spPr bwMode="auto">
          <a:xfrm rot="2773544">
            <a:off x="53399" y="69493"/>
            <a:ext cx="1512000" cy="1512000"/>
          </a:xfrm>
          <a:prstGeom prst="teardrop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17617D-5A21-4619-968D-DDA4EE84C442}"/>
              </a:ext>
            </a:extLst>
          </p:cNvPr>
          <p:cNvSpPr txBox="1"/>
          <p:nvPr/>
        </p:nvSpPr>
        <p:spPr>
          <a:xfrm>
            <a:off x="127148" y="408289"/>
            <a:ext cx="1751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FAC102A-5C26-4BF3-AA92-DB3080A30AE9}"/>
              </a:ext>
            </a:extLst>
          </p:cNvPr>
          <p:cNvSpPr/>
          <p:nvPr/>
        </p:nvSpPr>
        <p:spPr bwMode="auto">
          <a:xfrm>
            <a:off x="579038" y="2342454"/>
            <a:ext cx="2598517" cy="882909"/>
          </a:xfrm>
          <a:prstGeom prst="roundRect">
            <a:avLst/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まいにち　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いじんでん</a:t>
            </a:r>
            <a:endParaRPr kumimoji="0" lang="ko-KR" altLang="en-US" sz="28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3" name="그림 2" descr="텍스트, 모니터, 이미지이(가) 표시된 사진&#10;&#10;자동 생성된 설명">
            <a:extLst>
              <a:ext uri="{FF2B5EF4-FFF2-40B4-BE49-F238E27FC236}">
                <a16:creationId xmlns:a16="http://schemas.microsoft.com/office/drawing/2014/main" id="{582399B9-0665-4CB8-9298-818933C47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537" y="1609269"/>
            <a:ext cx="2936925" cy="5221200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3537BD30-E05A-473F-8117-7014352EFBAD}"/>
              </a:ext>
            </a:extLst>
          </p:cNvPr>
          <p:cNvSpPr/>
          <p:nvPr/>
        </p:nvSpPr>
        <p:spPr bwMode="auto">
          <a:xfrm>
            <a:off x="292568" y="4869159"/>
            <a:ext cx="2598517" cy="1224137"/>
          </a:xfrm>
          <a:prstGeom prst="roundRect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まいにち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こうだん　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</a:t>
            </a:r>
            <a:endParaRPr kumimoji="0" lang="ko-KR" altLang="en-US" sz="28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9479AF21-B393-43B8-A22E-9B6D7E55C557}"/>
              </a:ext>
            </a:extLst>
          </p:cNvPr>
          <p:cNvSpPr/>
          <p:nvPr/>
        </p:nvSpPr>
        <p:spPr bwMode="auto">
          <a:xfrm>
            <a:off x="5966444" y="2313618"/>
            <a:ext cx="2598517" cy="1259398"/>
          </a:xfrm>
          <a:prstGeom prst="roundRect">
            <a:avLst/>
          </a:prstGeom>
          <a:ln w="28575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まいにち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よしゅう、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ふくしゅう</a:t>
            </a:r>
            <a:endParaRPr kumimoji="0" lang="ko-KR" altLang="en-US" sz="28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1B7879C9-0599-44AA-914B-571E09BAA857}"/>
              </a:ext>
            </a:extLst>
          </p:cNvPr>
          <p:cNvSpPr/>
          <p:nvPr/>
        </p:nvSpPr>
        <p:spPr bwMode="auto">
          <a:xfrm>
            <a:off x="6252914" y="4869160"/>
            <a:ext cx="2598517" cy="882909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まいにち</a:t>
            </a:r>
            <a:endParaRPr kumimoji="0" lang="en-US" altLang="ja-JP" sz="28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スケジュール</a:t>
            </a:r>
            <a:endParaRPr kumimoji="0" lang="ko-KR" altLang="en-US" sz="28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FD5DD3-BDCD-445E-A1C8-DB111BA19045}"/>
              </a:ext>
            </a:extLst>
          </p:cNvPr>
          <p:cNvSpPr txBox="1"/>
          <p:nvPr/>
        </p:nvSpPr>
        <p:spPr>
          <a:xfrm>
            <a:off x="1945932" y="96785"/>
            <a:ext cx="7066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せいふくする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ct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レムナントの　しあわせな　しゅうかん</a:t>
            </a:r>
            <a:endParaRPr lang="en-US" altLang="ko-KR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21888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" grpId="0" animBg="1"/>
      <p:bldP spid="9" grpId="0" animBg="1"/>
      <p:bldP spid="10" grpId="0" animBg="1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E26C929-8125-418F-A3AB-276B8D851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80" y="1162341"/>
            <a:ext cx="8516850" cy="5273497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せいれいの　みちびきを　うけるために　いのりました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763688" y="93702"/>
            <a:ext cx="6905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さきに　せいふくの　こたえを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3" name="그림 2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3DB00C33-73B5-46A1-A303-661338F43B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557" y="1540530"/>
            <a:ext cx="588566" cy="784152"/>
          </a:xfrm>
          <a:prstGeom prst="rect">
            <a:avLst/>
          </a:prstGeom>
        </p:spPr>
      </p:pic>
      <p:pic>
        <p:nvPicPr>
          <p:cNvPr id="11" name="그림 10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3E2F42E2-4FCA-466F-BBBA-E9622853B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939121"/>
            <a:ext cx="482109" cy="64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63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지도이(가) 표시된 사진&#10;&#10;자동 생성된 설명">
            <a:extLst>
              <a:ext uri="{FF2B5EF4-FFF2-40B4-BE49-F238E27FC236}">
                <a16:creationId xmlns:a16="http://schemas.microsoft.com/office/drawing/2014/main" id="{7DF1B955-ACE3-411F-B356-F33C521600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2"/>
          <a:stretch/>
        </p:blipFill>
        <p:spPr>
          <a:xfrm>
            <a:off x="539475" y="1139673"/>
            <a:ext cx="8065049" cy="4688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いくべき　ばしょに　みちびかれました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756167" y="80040"/>
            <a:ext cx="6905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1.</a:t>
            </a: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さきに　せいふくの　こたえを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うけました</a:t>
            </a:r>
            <a:endParaRPr lang="en-US" altLang="ko-KR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4" name="순서도: 연결자 3">
            <a:extLst>
              <a:ext uri="{FF2B5EF4-FFF2-40B4-BE49-F238E27FC236}">
                <a16:creationId xmlns:a16="http://schemas.microsoft.com/office/drawing/2014/main" id="{E2B5EB3F-1841-431B-BE56-4B338D5CA6FE}"/>
              </a:ext>
            </a:extLst>
          </p:cNvPr>
          <p:cNvSpPr/>
          <p:nvPr/>
        </p:nvSpPr>
        <p:spPr bwMode="auto">
          <a:xfrm>
            <a:off x="7903303" y="2312945"/>
            <a:ext cx="189378" cy="189378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순서도: 연결자 10">
            <a:extLst>
              <a:ext uri="{FF2B5EF4-FFF2-40B4-BE49-F238E27FC236}">
                <a16:creationId xmlns:a16="http://schemas.microsoft.com/office/drawing/2014/main" id="{183C9E47-BA0B-4E8C-A471-7CB19EA91717}"/>
              </a:ext>
            </a:extLst>
          </p:cNvPr>
          <p:cNvSpPr/>
          <p:nvPr/>
        </p:nvSpPr>
        <p:spPr bwMode="auto">
          <a:xfrm>
            <a:off x="7656359" y="2827956"/>
            <a:ext cx="189378" cy="189378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순서도: 연결자 11">
            <a:extLst>
              <a:ext uri="{FF2B5EF4-FFF2-40B4-BE49-F238E27FC236}">
                <a16:creationId xmlns:a16="http://schemas.microsoft.com/office/drawing/2014/main" id="{58C3C168-9C82-4522-A78A-87BC5382072B}"/>
              </a:ext>
            </a:extLst>
          </p:cNvPr>
          <p:cNvSpPr/>
          <p:nvPr/>
        </p:nvSpPr>
        <p:spPr bwMode="auto">
          <a:xfrm>
            <a:off x="4860032" y="4270417"/>
            <a:ext cx="189378" cy="189378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3" name="순서도: 연결자 12">
            <a:extLst>
              <a:ext uri="{FF2B5EF4-FFF2-40B4-BE49-F238E27FC236}">
                <a16:creationId xmlns:a16="http://schemas.microsoft.com/office/drawing/2014/main" id="{7C04E07F-AC7F-4D22-A041-493E2E41BF68}"/>
              </a:ext>
            </a:extLst>
          </p:cNvPr>
          <p:cNvSpPr/>
          <p:nvPr/>
        </p:nvSpPr>
        <p:spPr bwMode="auto">
          <a:xfrm>
            <a:off x="3131840" y="4851861"/>
            <a:ext cx="189378" cy="189378"/>
          </a:xfrm>
          <a:prstGeom prst="flowChartConnector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90AA2-9B92-49A3-8BDE-3F706E20762D}"/>
              </a:ext>
            </a:extLst>
          </p:cNvPr>
          <p:cNvSpPr txBox="1"/>
          <p:nvPr/>
        </p:nvSpPr>
        <p:spPr>
          <a:xfrm>
            <a:off x="7079434" y="1947880"/>
            <a:ext cx="1579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アンテオケ</a:t>
            </a:r>
            <a:endParaRPr lang="ko-KR" altLang="en-US" sz="2400" b="1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C7C0A9-FE87-4D19-9963-31197B7B1B8C}"/>
              </a:ext>
            </a:extLst>
          </p:cNvPr>
          <p:cNvSpPr txBox="1"/>
          <p:nvPr/>
        </p:nvSpPr>
        <p:spPr>
          <a:xfrm>
            <a:off x="6371548" y="286477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セルキヤ</a:t>
            </a:r>
            <a:endParaRPr lang="ko-KR" altLang="en-US" sz="2400" b="1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16A34E-1622-4B6B-B859-9CB0F7A32D14}"/>
              </a:ext>
            </a:extLst>
          </p:cNvPr>
          <p:cNvSpPr txBox="1"/>
          <p:nvPr/>
        </p:nvSpPr>
        <p:spPr>
          <a:xfrm>
            <a:off x="4939672" y="4256192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サラミス</a:t>
            </a:r>
            <a:endParaRPr lang="ko-KR" altLang="en-US" sz="2400" b="1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86942A-1380-4583-B2F5-5CCF57A81B9D}"/>
              </a:ext>
            </a:extLst>
          </p:cNvPr>
          <p:cNvSpPr txBox="1"/>
          <p:nvPr/>
        </p:nvSpPr>
        <p:spPr>
          <a:xfrm>
            <a:off x="2426310" y="4925188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4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パポス</a:t>
            </a:r>
            <a:endParaRPr lang="ko-KR" altLang="en-US" sz="2400" b="1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390D06-2F84-4A02-B3BA-99D510BE1316}"/>
              </a:ext>
            </a:extLst>
          </p:cNvPr>
          <p:cNvSpPr txBox="1"/>
          <p:nvPr/>
        </p:nvSpPr>
        <p:spPr>
          <a:xfrm>
            <a:off x="3444260" y="4471902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2400" b="1" u="sng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キプロスとう</a:t>
            </a:r>
            <a:endParaRPr lang="ko-KR" altLang="en-US" sz="2400" b="1" u="sng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6" name="화살표: 아래로 구부러짐 5">
            <a:extLst>
              <a:ext uri="{FF2B5EF4-FFF2-40B4-BE49-F238E27FC236}">
                <a16:creationId xmlns:a16="http://schemas.microsoft.com/office/drawing/2014/main" id="{CC958F6A-8122-4CDF-B6EC-70072C73BE2F}"/>
              </a:ext>
            </a:extLst>
          </p:cNvPr>
          <p:cNvSpPr/>
          <p:nvPr/>
        </p:nvSpPr>
        <p:spPr bwMode="auto">
          <a:xfrm rot="19832518" flipH="1">
            <a:off x="4088725" y="2609530"/>
            <a:ext cx="3631733" cy="1118509"/>
          </a:xfrm>
          <a:prstGeom prst="curvedDownArrow">
            <a:avLst>
              <a:gd name="adj1" fmla="val 21844"/>
              <a:gd name="adj2" fmla="val 77867"/>
              <a:gd name="adj3" fmla="val 25000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E46FA38A-C209-4331-81E7-DD17A7FB0522}"/>
              </a:ext>
            </a:extLst>
          </p:cNvPr>
          <p:cNvSpPr/>
          <p:nvPr/>
        </p:nvSpPr>
        <p:spPr bwMode="auto">
          <a:xfrm rot="17650111" flipH="1">
            <a:off x="7708125" y="2530960"/>
            <a:ext cx="369975" cy="261186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9" name="그림 8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690E9116-F4C1-4D0D-AD6F-4BAB948F6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9" y="1832598"/>
            <a:ext cx="3197192" cy="406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9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75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4" grpId="0" animBg="1"/>
      <p:bldP spid="11" grpId="0" animBg="1"/>
      <p:bldP spid="12" grpId="0" animBg="1"/>
      <p:bldP spid="13" grpId="0" animBg="1"/>
      <p:bldP spid="5" grpId="0"/>
      <p:bldP spid="15" grpId="0"/>
      <p:bldP spid="16" grpId="0"/>
      <p:bldP spid="18" grpId="0"/>
      <p:bldP spid="19" grpId="0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이(가) 표시된 사진&#10;&#10;자동 생성된 설명">
            <a:extLst>
              <a:ext uri="{FF2B5EF4-FFF2-40B4-BE49-F238E27FC236}">
                <a16:creationId xmlns:a16="http://schemas.microsoft.com/office/drawing/2014/main" id="{8447E914-3E90-4924-94EC-B6456B425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84534"/>
            <a:ext cx="2392530" cy="3808374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7DA9AF30-F180-458A-82A8-4DBECEDA9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012"/>
            <a:ext cx="9144000" cy="5017975"/>
          </a:xfrm>
          <a:prstGeom prst="rect">
            <a:avLst/>
          </a:prstGeom>
        </p:spPr>
      </p:pic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やるべき　はたらきに　みちびかれました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47664" y="122207"/>
            <a:ext cx="6905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 algn="r">
              <a:buFontTx/>
              <a:buAutoNum type="arabicPeriod"/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さきに　せいふくの　こたえを　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うけました</a:t>
            </a:r>
            <a:endParaRPr lang="en-US" altLang="ko-KR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6" name="말풍선: 타원형 5">
            <a:extLst>
              <a:ext uri="{FF2B5EF4-FFF2-40B4-BE49-F238E27FC236}">
                <a16:creationId xmlns:a16="http://schemas.microsoft.com/office/drawing/2014/main" id="{8CD932EC-B444-4B2B-8A05-80FD89EB842C}"/>
              </a:ext>
            </a:extLst>
          </p:cNvPr>
          <p:cNvSpPr/>
          <p:nvPr/>
        </p:nvSpPr>
        <p:spPr bwMode="auto">
          <a:xfrm>
            <a:off x="539552" y="1428503"/>
            <a:ext cx="3672408" cy="2016545"/>
          </a:xfrm>
          <a:prstGeom prst="wedgeEllipseCallout">
            <a:avLst>
              <a:gd name="adj1" fmla="val 70628"/>
              <a:gd name="adj2" fmla="val -2115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イエスさまは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キリストです。</a:t>
            </a:r>
            <a:endParaRPr kumimoji="0" lang="en-US" altLang="ko-KR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そのかたを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しんじるものは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すくわれます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252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シャーマンを　せいふく　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47664" y="123236"/>
            <a:ext cx="6853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あくれいの　せかいを　あらかじめ</a:t>
            </a:r>
            <a:endParaRPr kumimoji="1" lang="en-US" altLang="ja-JP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せいふくしました</a:t>
            </a:r>
            <a:endParaRPr kumimoji="1" lang="en-US" altLang="ko-KR" sz="36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73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말풍선: 타원형 6">
            <a:extLst>
              <a:ext uri="{FF2B5EF4-FFF2-40B4-BE49-F238E27FC236}">
                <a16:creationId xmlns:a16="http://schemas.microsoft.com/office/drawing/2014/main" id="{16DEFF97-5467-4E7B-BF51-4406F6F1FFF4}"/>
              </a:ext>
            </a:extLst>
          </p:cNvPr>
          <p:cNvSpPr/>
          <p:nvPr/>
        </p:nvSpPr>
        <p:spPr bwMode="auto">
          <a:xfrm>
            <a:off x="3571339" y="1182399"/>
            <a:ext cx="3425823" cy="2246601"/>
          </a:xfrm>
          <a:prstGeom prst="wedgeEllipseCallout">
            <a:avLst>
              <a:gd name="adj1" fmla="val -68955"/>
              <a:gd name="adj2" fmla="val -371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イエス・キリストの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なに　よって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めいじる。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けがれた　れいよ、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すぐに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でていけ！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8D3C3E9C-1B97-4845-8649-11C218206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95" y="1006840"/>
            <a:ext cx="3011295" cy="4953926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E5B1B2D6-BD35-4EDA-9EBF-3F86D1C8F4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52" y="3502689"/>
            <a:ext cx="3766367" cy="253873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01B4B6D-4710-4DAF-AF54-730923F6BA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142" y="1481231"/>
            <a:ext cx="2918258" cy="35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31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순서도: 다른 페이지 연결선 28">
            <a:extLst>
              <a:ext uri="{FF2B5EF4-FFF2-40B4-BE49-F238E27FC236}">
                <a16:creationId xmlns:a16="http://schemas.microsoft.com/office/drawing/2014/main" id="{C6EEEC07-BA74-442B-A7ED-7D7F1CBEBCAD}"/>
              </a:ext>
            </a:extLst>
          </p:cNvPr>
          <p:cNvSpPr/>
          <p:nvPr/>
        </p:nvSpPr>
        <p:spPr bwMode="auto">
          <a:xfrm flipV="1">
            <a:off x="-29905" y="5805264"/>
            <a:ext cx="9168693" cy="1052736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261780" y="6188101"/>
            <a:ext cx="8765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にせ　よげんしゃを　せいふくしました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순서도: 다른 페이지 연결선 23">
            <a:extLst>
              <a:ext uri="{FF2B5EF4-FFF2-40B4-BE49-F238E27FC236}">
                <a16:creationId xmlns:a16="http://schemas.microsoft.com/office/drawing/2014/main" id="{6F14279C-95E1-46DF-A11D-95AD88020DEF}"/>
              </a:ext>
            </a:extLst>
          </p:cNvPr>
          <p:cNvSpPr/>
          <p:nvPr/>
        </p:nvSpPr>
        <p:spPr bwMode="auto">
          <a:xfrm>
            <a:off x="0" y="0"/>
            <a:ext cx="9138788" cy="1162341"/>
          </a:xfrm>
          <a:prstGeom prst="flowChartOffpageConnector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360765-CCD0-4423-8465-736B98C20651}"/>
              </a:ext>
            </a:extLst>
          </p:cNvPr>
          <p:cNvSpPr txBox="1"/>
          <p:nvPr/>
        </p:nvSpPr>
        <p:spPr>
          <a:xfrm>
            <a:off x="1535222" y="113050"/>
            <a:ext cx="68532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altLang="ko-KR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あくれいの　せかいを　あらかじめ</a:t>
            </a:r>
            <a:endParaRPr lang="en-US" altLang="ja-JP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6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せいふくしました</a:t>
            </a:r>
            <a:endParaRPr lang="en-US" altLang="ko-KR" sz="36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6" name="눈물 방울 25">
            <a:extLst>
              <a:ext uri="{FF2B5EF4-FFF2-40B4-BE49-F238E27FC236}">
                <a16:creationId xmlns:a16="http://schemas.microsoft.com/office/drawing/2014/main" id="{0C2BB763-65B3-4230-9120-4CB07D8E9056}"/>
              </a:ext>
            </a:extLst>
          </p:cNvPr>
          <p:cNvSpPr/>
          <p:nvPr/>
        </p:nvSpPr>
        <p:spPr bwMode="auto">
          <a:xfrm rot="18859450">
            <a:off x="46882" y="-174828"/>
            <a:ext cx="1512000" cy="1512000"/>
          </a:xfrm>
          <a:prstGeom prst="teardrop">
            <a:avLst>
              <a:gd name="adj" fmla="val 30929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C0B2D7-B39D-429B-96CC-77BC3CBAAD86}"/>
              </a:ext>
            </a:extLst>
          </p:cNvPr>
          <p:cNvSpPr txBox="1"/>
          <p:nvPr/>
        </p:nvSpPr>
        <p:spPr>
          <a:xfrm>
            <a:off x="70543" y="215708"/>
            <a:ext cx="180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89CE0C4B-4738-4ABB-AA32-1C1E08146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1823" y="1042757"/>
            <a:ext cx="3011295" cy="4953926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BBC512B1-1797-404E-80B1-5C171AB025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7123" y="1313379"/>
            <a:ext cx="2186944" cy="4643203"/>
          </a:xfrm>
          <a:prstGeom prst="rect">
            <a:avLst/>
          </a:prstGeom>
        </p:spPr>
      </p:pic>
      <p:sp>
        <p:nvSpPr>
          <p:cNvPr id="8" name="폭발: 8pt 7">
            <a:extLst>
              <a:ext uri="{FF2B5EF4-FFF2-40B4-BE49-F238E27FC236}">
                <a16:creationId xmlns:a16="http://schemas.microsoft.com/office/drawing/2014/main" id="{6E1744BF-6AC1-4096-9AAC-EDFAADAECA5F}"/>
              </a:ext>
            </a:extLst>
          </p:cNvPr>
          <p:cNvSpPr/>
          <p:nvPr/>
        </p:nvSpPr>
        <p:spPr bwMode="auto">
          <a:xfrm>
            <a:off x="2862978" y="703418"/>
            <a:ext cx="3011295" cy="3024336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あぁ～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めが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9" name="말풍선: 타원형 8">
            <a:extLst>
              <a:ext uri="{FF2B5EF4-FFF2-40B4-BE49-F238E27FC236}">
                <a16:creationId xmlns:a16="http://schemas.microsoft.com/office/drawing/2014/main" id="{802A101E-9CFE-4562-BE58-79406D83E586}"/>
              </a:ext>
            </a:extLst>
          </p:cNvPr>
          <p:cNvSpPr/>
          <p:nvPr/>
        </p:nvSpPr>
        <p:spPr bwMode="auto">
          <a:xfrm>
            <a:off x="3030620" y="3590741"/>
            <a:ext cx="4565715" cy="2521702"/>
          </a:xfrm>
          <a:prstGeom prst="wedgeEllipseCallout">
            <a:avLst>
              <a:gd name="adj1" fmla="val 35110"/>
              <a:gd name="adj2" fmla="val -10327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いつわりと　あくに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みたされた　あくまの　こ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おまえは　めが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みえなくなって　しばらく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ひの　ひかりが　</a:t>
            </a:r>
            <a:endParaRPr kumimoji="0" lang="en-US" altLang="ja-JP" sz="2400" b="1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みえなくなる</a:t>
            </a:r>
            <a:r>
              <a:rPr kumimoji="0" lang="en-US" altLang="ko-KR" sz="2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b="1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11498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/>
      <p:bldP spid="25" grpId="0"/>
      <p:bldP spid="27" grpId="0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alpha val="50000"/>
          </a:schemeClr>
        </a:solidFill>
        <a:ln>
          <a:noFill/>
        </a:ln>
      </a:spPr>
      <a:bodyPr lIns="0" tIns="0" rIns="0" bIns="0" rtlCol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40147</TotalTime>
  <Words>477</Words>
  <Application>Microsoft Office PowerPoint</Application>
  <PresentationFormat>画面に合わせる (4:3)</PresentationFormat>
  <Paragraphs>145</Paragraphs>
  <Slides>15</Slides>
  <Notes>15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ＭＳ Ｐゴシック</vt:lpstr>
      <vt:lpstr>굴림</vt:lpstr>
      <vt:lpstr>HY견고딕</vt:lpstr>
      <vt:lpstr>Arial</vt:lpstr>
      <vt:lpstr>맑은 고딕</vt:lpstr>
      <vt:lpstr>HY울릉도B</vt:lpstr>
      <vt:lpstr>Office 테마</vt:lpstr>
      <vt:lpstr>2_Office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2593</cp:revision>
  <dcterms:created xsi:type="dcterms:W3CDTF">2008-03-21T01:39:31Z</dcterms:created>
  <dcterms:modified xsi:type="dcterms:W3CDTF">2022-04-29T09:56:24Z</dcterms:modified>
</cp:coreProperties>
</file>