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9" r:id="rId2"/>
    <p:sldId id="641" r:id="rId3"/>
    <p:sldId id="642" r:id="rId4"/>
    <p:sldId id="643" r:id="rId5"/>
    <p:sldId id="616" r:id="rId6"/>
    <p:sldId id="631" r:id="rId7"/>
    <p:sldId id="632" r:id="rId8"/>
    <p:sldId id="633" r:id="rId9"/>
    <p:sldId id="634" r:id="rId10"/>
    <p:sldId id="635" r:id="rId11"/>
    <p:sldId id="636" r:id="rId12"/>
    <p:sldId id="637" r:id="rId13"/>
    <p:sldId id="638" r:id="rId14"/>
    <p:sldId id="639" r:id="rId15"/>
    <p:sldId id="640" r:id="rId16"/>
    <p:sldId id="644" r:id="rId17"/>
  </p:sldIdLst>
  <p:sldSz cx="9144000" cy="6858000" type="screen4x3"/>
  <p:notesSz cx="7004050" cy="9290050"/>
  <p:embeddedFontLst>
    <p:embeddedFont>
      <p:font typeface="굴림" panose="020B0600000101010101" pitchFamily="34" charset="-127"/>
      <p:regular r:id="rId20"/>
    </p:embeddedFont>
    <p:embeddedFont>
      <p:font typeface="맑은 고딕" panose="020B0503020000020004" pitchFamily="34" charset="-127"/>
      <p:regular r:id="rId21"/>
      <p:bold r:id="rId22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641"/>
            <p14:sldId id="642"/>
            <p14:sldId id="643"/>
            <p14:sldId id="616"/>
            <p14:sldId id="631"/>
            <p14:sldId id="632"/>
            <p14:sldId id="633"/>
            <p14:sldId id="634"/>
            <p14:sldId id="635"/>
            <p14:sldId id="636"/>
            <p14:sldId id="637"/>
            <p14:sldId id="638"/>
            <p14:sldId id="639"/>
            <p14:sldId id="640"/>
            <p14:sldId id="644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9D94"/>
    <a:srgbClr val="85312F"/>
    <a:srgbClr val="FBDF75"/>
    <a:srgbClr val="66569D"/>
    <a:srgbClr val="FDF181"/>
    <a:srgbClr val="5E2E12"/>
    <a:srgbClr val="F79646"/>
    <a:srgbClr val="FFFF99"/>
    <a:srgbClr val="C2DCFF"/>
    <a:srgbClr val="D4D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95" autoAdjust="0"/>
    <p:restoredTop sz="93955" autoAdjust="0"/>
  </p:normalViewPr>
  <p:slideViewPr>
    <p:cSldViewPr>
      <p:cViewPr varScale="1">
        <p:scale>
          <a:sx n="45" d="100"/>
          <a:sy n="45" d="100"/>
        </p:scale>
        <p:origin x="96" y="13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2022-05-06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2022-05-06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80118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070144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545757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531093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656361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572380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90214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101297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196162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62362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828372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765650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763654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81848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2022-05-06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2022-05-06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2022-05-06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2022-05-06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2022-05-06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2022-05-06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2022-05-06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2022-05-06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2022-05-06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2022-05-06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2022-05-06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2022-05-06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순서도: 다른 페이지 연결선 71">
            <a:extLst>
              <a:ext uri="{FF2B5EF4-FFF2-40B4-BE49-F238E27FC236}">
                <a16:creationId xmlns:a16="http://schemas.microsoft.com/office/drawing/2014/main" id="{FF20B0E4-7222-44F7-830E-1ED8C85DAD56}"/>
              </a:ext>
            </a:extLst>
          </p:cNvPr>
          <p:cNvSpPr/>
          <p:nvPr/>
        </p:nvSpPr>
        <p:spPr bwMode="auto">
          <a:xfrm>
            <a:off x="-275906" y="-96933"/>
            <a:ext cx="9649072" cy="1971228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B7B45D56-5D6D-4A99-A367-D945BCF2680A}"/>
              </a:ext>
            </a:extLst>
          </p:cNvPr>
          <p:cNvSpPr/>
          <p:nvPr/>
        </p:nvSpPr>
        <p:spPr bwMode="auto">
          <a:xfrm rot="18939820">
            <a:off x="1969406" y="2315690"/>
            <a:ext cx="2198540" cy="2164285"/>
          </a:xfrm>
          <a:prstGeom prst="roundRect">
            <a:avLst>
              <a:gd name="adj" fmla="val 11383"/>
            </a:avLst>
          </a:prstGeom>
          <a:blipFill dpi="0" rotWithShape="0">
            <a:blip r:embed="rId3">
              <a:alphaModFix amt="85000"/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9204D3E6-7047-42E5-92D2-2CD3A82EEF89}"/>
              </a:ext>
            </a:extLst>
          </p:cNvPr>
          <p:cNvSpPr/>
          <p:nvPr/>
        </p:nvSpPr>
        <p:spPr bwMode="auto">
          <a:xfrm rot="18939820">
            <a:off x="5061374" y="2315691"/>
            <a:ext cx="2198540" cy="2164285"/>
          </a:xfrm>
          <a:prstGeom prst="roundRect">
            <a:avLst>
              <a:gd name="adj" fmla="val 11383"/>
            </a:avLst>
          </a:prstGeom>
          <a:blipFill dpi="0" rotWithShape="0">
            <a:blip r:embed="rId4">
              <a:alphaModFix amt="85000"/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D77418F9-82BC-40DB-B082-D93EC0EC6257}"/>
              </a:ext>
            </a:extLst>
          </p:cNvPr>
          <p:cNvSpPr/>
          <p:nvPr/>
        </p:nvSpPr>
        <p:spPr bwMode="auto">
          <a:xfrm rot="18939820">
            <a:off x="379634" y="4098265"/>
            <a:ext cx="2198540" cy="2164285"/>
          </a:xfrm>
          <a:prstGeom prst="roundRect">
            <a:avLst>
              <a:gd name="adj" fmla="val 11383"/>
            </a:avLst>
          </a:prstGeom>
          <a:blipFill dpi="0" rotWithShape="0">
            <a:blip r:embed="rId5">
              <a:alphaModFix amt="85000"/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25BF3737-370A-4C09-9853-203F01BA4E52}"/>
              </a:ext>
            </a:extLst>
          </p:cNvPr>
          <p:cNvSpPr/>
          <p:nvPr/>
        </p:nvSpPr>
        <p:spPr bwMode="auto">
          <a:xfrm rot="18939820">
            <a:off x="3488102" y="4116976"/>
            <a:ext cx="2198540" cy="2164285"/>
          </a:xfrm>
          <a:prstGeom prst="roundRect">
            <a:avLst>
              <a:gd name="adj" fmla="val 11383"/>
            </a:avLst>
          </a:prstGeom>
          <a:blipFill dpi="0" rotWithShape="0">
            <a:blip r:embed="rId6">
              <a:alphaModFix amt="85000"/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3C520606-A63F-4475-8B96-747C578B7EA2}"/>
              </a:ext>
            </a:extLst>
          </p:cNvPr>
          <p:cNvSpPr/>
          <p:nvPr/>
        </p:nvSpPr>
        <p:spPr bwMode="auto">
          <a:xfrm rot="18939820">
            <a:off x="6580070" y="4116977"/>
            <a:ext cx="2198540" cy="2164285"/>
          </a:xfrm>
          <a:prstGeom prst="roundRect">
            <a:avLst>
              <a:gd name="adj" fmla="val 11383"/>
            </a:avLst>
          </a:prstGeom>
          <a:blipFill dpi="0" rotWithShape="0">
            <a:blip r:embed="rId7">
              <a:alphaModFix amt="85000"/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64DF9-811C-461A-8EB9-2C1E335AC0C1}"/>
              </a:ext>
            </a:extLst>
          </p:cNvPr>
          <p:cNvSpPr txBox="1"/>
          <p:nvPr/>
        </p:nvSpPr>
        <p:spPr>
          <a:xfrm>
            <a:off x="4969602" y="2326212"/>
            <a:ext cx="4049733" cy="4059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800" b="1" kern="0" spc="-150" dirty="0">
                <a:ln w="10160" cmpd="dbl">
                  <a:noFill/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</a:t>
            </a:r>
            <a:endParaRPr kumimoji="0" lang="en-US" altLang="ko-KR" sz="4800" b="1" kern="0" spc="-150" dirty="0">
              <a:ln w="10160" cmpd="dbl">
                <a:noFill/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800" b="1" kern="0" spc="-150" dirty="0">
                <a:ln w="10160" cmpd="dbl">
                  <a:noFill/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せいふくした</a:t>
            </a:r>
            <a:endParaRPr kumimoji="0" lang="en-US" altLang="ko-KR" sz="4800" b="1" kern="0" spc="-150" dirty="0">
              <a:ln w="10160" cmpd="dbl">
                <a:noFill/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800" b="1" kern="0" spc="-150" dirty="0">
                <a:ln w="10160" cmpd="dbl">
                  <a:noFill/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ピリピ</a:t>
            </a:r>
            <a:endParaRPr kumimoji="0" lang="en-US" altLang="ko-KR" sz="4400" b="1" kern="0" spc="-150" dirty="0">
              <a:ln w="10160" cmpd="dbl">
                <a:noFill/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kern="0" dirty="0">
                <a:ln w="10160" cmpd="dbl">
                  <a:noFill/>
                  <a:prstDash val="solid"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ja-JP" altLang="en-US" sz="3200" b="1" kern="0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kumimoji="0" lang="en-US" altLang="ko-KR" sz="3200" b="1" kern="0" dirty="0">
                <a:ln w="10160" cmpd="dbl">
                  <a:noFill/>
                  <a:prstDash val="solid"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16:15</a:t>
            </a:r>
            <a:r>
              <a:rPr kumimoji="0" lang="en-US" altLang="ko-KR" sz="3200" b="1" i="0" u="none" strike="noStrike" kern="0" normalizeH="0" baseline="0" noProof="0" dirty="0">
                <a:ln w="10160" cmpd="dbl">
                  <a:noFill/>
                  <a:prstDash val="solid"/>
                </a:ln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58" name="눈물 방울 57">
            <a:extLst>
              <a:ext uri="{FF2B5EF4-FFF2-40B4-BE49-F238E27FC236}">
                <a16:creationId xmlns:a16="http://schemas.microsoft.com/office/drawing/2014/main" id="{360DE465-2A58-4971-B8A1-FF2B57700D7D}"/>
              </a:ext>
            </a:extLst>
          </p:cNvPr>
          <p:cNvSpPr/>
          <p:nvPr/>
        </p:nvSpPr>
        <p:spPr bwMode="auto">
          <a:xfrm rot="8182396">
            <a:off x="3630981" y="45330"/>
            <a:ext cx="2016635" cy="2070155"/>
          </a:xfrm>
          <a:prstGeom prst="teardrop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38E38-1153-4B17-9BAB-26951F91EC50}"/>
              </a:ext>
            </a:extLst>
          </p:cNvPr>
          <p:cNvSpPr txBox="1"/>
          <p:nvPr/>
        </p:nvSpPr>
        <p:spPr>
          <a:xfrm>
            <a:off x="3894496" y="514475"/>
            <a:ext cx="1464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ja-JP" altLang="en-US" sz="54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endParaRPr lang="ko-KR" altLang="en-US" sz="7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701F65-9395-4E2E-9ECD-3C160C63F809}"/>
              </a:ext>
            </a:extLst>
          </p:cNvPr>
          <p:cNvSpPr txBox="1"/>
          <p:nvPr/>
        </p:nvSpPr>
        <p:spPr>
          <a:xfrm>
            <a:off x="-148555" y="91720"/>
            <a:ext cx="35373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R" sz="44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2022</a:t>
            </a:r>
            <a:r>
              <a:rPr lang="ja-JP" altLang="en-US" sz="44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ねん</a:t>
            </a:r>
            <a:endParaRPr lang="en-US" altLang="ko-KR" sz="4400" b="1" dirty="0">
              <a:ln w="10160" cmpd="dbl">
                <a:noFill/>
                <a:prstDash val="solid"/>
              </a:ln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/>
            <a:r>
              <a:rPr lang="en-US" altLang="ko-KR" sz="44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44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がつ</a:t>
            </a:r>
            <a:endParaRPr lang="en-US" altLang="ko-KR" sz="4400" b="1" dirty="0">
              <a:ln w="10160" cmpd="dbl">
                <a:noFill/>
                <a:prstDash val="solid"/>
              </a:ln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35AA213-BFBD-4CA6-95BD-514799DC495B}"/>
              </a:ext>
            </a:extLst>
          </p:cNvPr>
          <p:cNvSpPr txBox="1"/>
          <p:nvPr/>
        </p:nvSpPr>
        <p:spPr>
          <a:xfrm>
            <a:off x="5695820" y="133450"/>
            <a:ext cx="34983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ja-JP" altLang="en-US" sz="32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がくいんふくいんか</a:t>
            </a:r>
            <a:endParaRPr lang="en-US" altLang="ja-JP" sz="3200" b="1" dirty="0">
              <a:ln w="10160" cmpd="dbl">
                <a:noFill/>
                <a:prstDash val="solid"/>
              </a:ln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ko-KR" sz="2000" b="1" dirty="0">
                <a:ln w="10160" cmpd="dbl">
                  <a:noFill/>
                  <a:prstDash val="solid"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000" b="1" dirty="0">
                <a:ln w="10160" cmpd="dbl">
                  <a:noFill/>
                  <a:prstDash val="solid"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사</a:t>
            </a:r>
            <a:r>
              <a:rPr lang="en-US" altLang="ko-KR" sz="2000" b="1" dirty="0">
                <a:ln w="10160" cmpd="dbl">
                  <a:noFill/>
                  <a:prstDash val="solid"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2000" b="1" dirty="0">
                <a:ln w="10160" cmpd="dbl">
                  <a:noFill/>
                  <a:prstDash val="solid"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세계복음화</a:t>
            </a:r>
            <a:r>
              <a:rPr lang="en-US" altLang="ko-KR" sz="2000" b="1" dirty="0">
                <a:ln w="10160" cmpd="dbl">
                  <a:noFill/>
                  <a:prstDash val="solid"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000" b="1" dirty="0">
                <a:ln w="10160" cmpd="dbl">
                  <a:noFill/>
                  <a:prstDash val="solid"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전도협회</a:t>
            </a:r>
            <a:endParaRPr lang="en-US" altLang="ko-KR" sz="2000" b="1" dirty="0">
              <a:ln w="10160" cmpd="dbl">
                <a:noFill/>
                <a:prstDash val="solid"/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2000" b="1" dirty="0">
                <a:ln w="10160" cmpd="dbl">
                  <a:noFill/>
                  <a:prstDash val="solid"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어린이선교국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L -0.42552 0.1363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5" y="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5" grpId="0" animBg="1"/>
      <p:bldP spid="25" grpId="3" animBg="1"/>
      <p:bldP spid="43" grpId="0" animBg="1"/>
      <p:bldP spid="43" grpId="1" animBg="1"/>
      <p:bldP spid="43" grpId="2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11" grpId="0"/>
      <p:bldP spid="58" grpId="0" animBg="1"/>
      <p:bldP spid="4" grpId="0"/>
      <p:bldP spid="7" grpId="0"/>
      <p:bldP spid="7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B9B10829-7731-8397-FC80-55AC3C3DC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171"/>
            <a:ext cx="9144000" cy="5140251"/>
          </a:xfrm>
          <a:prstGeom prst="rect">
            <a:avLst/>
          </a:prstGeom>
        </p:spPr>
      </p:pic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23943" y="5949280"/>
            <a:ext cx="8956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ルデヤと　かぞくが　バプテスマを　うけて　</a:t>
            </a: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パウロチームを　</a:t>
            </a:r>
            <a:endParaRPr lang="en-US" altLang="ja-JP" sz="28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いえに　とめるように　しました</a:t>
            </a:r>
            <a:endParaRPr kumimoji="1" lang="en-US" altLang="ja-JP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3723D943-8F5F-56EA-6014-56FF14D7D0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103" y="2118691"/>
            <a:ext cx="1920760" cy="3696365"/>
          </a:xfrm>
          <a:prstGeom prst="rect">
            <a:avLst/>
          </a:prstGeom>
        </p:spPr>
      </p:pic>
      <p:pic>
        <p:nvPicPr>
          <p:cNvPr id="15" name="그림 14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D30DDD1B-9360-8D57-72F1-1941788FE7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85159"/>
            <a:ext cx="3235147" cy="4116377"/>
          </a:xfrm>
          <a:prstGeom prst="rect">
            <a:avLst/>
          </a:prstGeom>
        </p:spPr>
      </p:pic>
      <p:sp>
        <p:nvSpPr>
          <p:cNvPr id="2" name="말풍선: 타원형 1">
            <a:extLst>
              <a:ext uri="{FF2B5EF4-FFF2-40B4-BE49-F238E27FC236}">
                <a16:creationId xmlns:a16="http://schemas.microsoft.com/office/drawing/2014/main" id="{3A7F68E2-8A42-6553-8D26-58FC5A04678C}"/>
              </a:ext>
            </a:extLst>
          </p:cNvPr>
          <p:cNvSpPr/>
          <p:nvPr/>
        </p:nvSpPr>
        <p:spPr bwMode="auto">
          <a:xfrm>
            <a:off x="3512666" y="1291183"/>
            <a:ext cx="3235147" cy="2157576"/>
          </a:xfrm>
          <a:prstGeom prst="wedgeEllipseCallout">
            <a:avLst>
              <a:gd name="adj1" fmla="val 56488"/>
              <a:gd name="adj2" fmla="val 3619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わたしを　しゅに</a:t>
            </a:r>
            <a:endParaRPr kumimoji="0" lang="en-US" altLang="ja-JP" sz="20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ちゅうじつな　ものと　</a:t>
            </a:r>
            <a:endParaRPr kumimoji="0" lang="en-US" altLang="ja-JP" sz="20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おおもい　でしたら、</a:t>
            </a:r>
            <a:endParaRPr kumimoji="0" lang="en-US" altLang="ja-JP" sz="20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どうか、わたしの　</a:t>
            </a:r>
            <a:endParaRPr kumimoji="0" lang="en-US" altLang="ja-JP" sz="20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いえに　きて　</a:t>
            </a:r>
            <a:endParaRPr kumimoji="0" lang="en-US" altLang="ja-JP" sz="20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おとまりください</a:t>
            </a:r>
            <a:endParaRPr kumimoji="0" lang="ko-KR" altLang="en-US" sz="20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61700BE5-2AFF-312F-96F3-60DF6A485203}"/>
              </a:ext>
            </a:extLst>
          </p:cNvPr>
          <p:cNvSpPr txBox="1"/>
          <p:nvPr/>
        </p:nvSpPr>
        <p:spPr>
          <a:xfrm>
            <a:off x="1942497" y="166723"/>
            <a:ext cx="6949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しゅが　ルデヤの　こころを　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ひらかれました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4041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창문이(가) 표시된 사진&#10;&#10;자동 생성된 설명">
            <a:extLst>
              <a:ext uri="{FF2B5EF4-FFF2-40B4-BE49-F238E27FC236}">
                <a16:creationId xmlns:a16="http://schemas.microsoft.com/office/drawing/2014/main" id="{1FB6CF2A-E87B-5B7B-6F99-F36075CBEC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t="2680" r="1575" b="2288"/>
          <a:stretch/>
        </p:blipFill>
        <p:spPr>
          <a:xfrm>
            <a:off x="-5089" y="878329"/>
            <a:ext cx="9168693" cy="5468587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62682E99-7C67-A230-EB49-6A3A924D7493}"/>
              </a:ext>
            </a:extLst>
          </p:cNvPr>
          <p:cNvGrpSpPr/>
          <p:nvPr/>
        </p:nvGrpSpPr>
        <p:grpSpPr>
          <a:xfrm>
            <a:off x="-26871" y="872869"/>
            <a:ext cx="9194258" cy="5374845"/>
            <a:chOff x="256675" y="782603"/>
            <a:chExt cx="8890242" cy="5374845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72D5124D-80CE-A72E-CCE7-7A7281E08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9" t="2373" r="1519" b="2373"/>
            <a:stretch/>
          </p:blipFill>
          <p:spPr>
            <a:xfrm>
              <a:off x="256675" y="782603"/>
              <a:ext cx="8890242" cy="5374845"/>
            </a:xfrm>
            <a:prstGeom prst="rect">
              <a:avLst/>
            </a:prstGeom>
          </p:spPr>
        </p:pic>
        <p:pic>
          <p:nvPicPr>
            <p:cNvPr id="7" name="그림 6" descr="텍스트이(가) 표시된 사진&#10;&#10;자동 생성된 설명">
              <a:extLst>
                <a:ext uri="{FF2B5EF4-FFF2-40B4-BE49-F238E27FC236}">
                  <a16:creationId xmlns:a16="http://schemas.microsoft.com/office/drawing/2014/main" id="{8BD70D82-B6E7-9D83-6546-4DA1D516F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3107" y="2081281"/>
              <a:ext cx="2423613" cy="3825136"/>
            </a:xfrm>
            <a:prstGeom prst="rect">
              <a:avLst/>
            </a:prstGeom>
          </p:spPr>
        </p:pic>
        <p:pic>
          <p:nvPicPr>
            <p:cNvPr id="9" name="그림 8" descr="텍스트이(가) 표시된 사진&#10;&#10;자동 생성된 설명">
              <a:extLst>
                <a:ext uri="{FF2B5EF4-FFF2-40B4-BE49-F238E27FC236}">
                  <a16:creationId xmlns:a16="http://schemas.microsoft.com/office/drawing/2014/main" id="{2C22D4D1-6934-B394-3EF8-6FF6A22A6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9700" y="2042590"/>
              <a:ext cx="2592288" cy="3958829"/>
            </a:xfrm>
            <a:prstGeom prst="rect">
              <a:avLst/>
            </a:prstGeom>
          </p:spPr>
        </p:pic>
      </p:grpSp>
      <p:pic>
        <p:nvPicPr>
          <p:cNvPr id="34" name="그림 33" descr="흐림이(가) 표시된 사진&#10;&#10;자동 생성된 설명">
            <a:extLst>
              <a:ext uri="{FF2B5EF4-FFF2-40B4-BE49-F238E27FC236}">
                <a16:creationId xmlns:a16="http://schemas.microsoft.com/office/drawing/2014/main" id="{97CAC585-A8FA-426D-8D75-C204B1ACE8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8833" y="638210"/>
            <a:ext cx="7066905" cy="5378336"/>
          </a:xfrm>
          <a:prstGeom prst="rect">
            <a:avLst/>
          </a:prstGeom>
        </p:spPr>
      </p:pic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342" y="6035374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かんごくで　きせきが　おこりました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2843808" y="235274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かんごくを　あらかじめ　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せいふくしました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89527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/>
      <p:bldP spid="25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id="{D4190E6B-3941-42C0-05C2-777B231F86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2373" r="1519" b="2373"/>
          <a:stretch/>
        </p:blipFill>
        <p:spPr>
          <a:xfrm>
            <a:off x="-26871" y="872869"/>
            <a:ext cx="9194258" cy="5374845"/>
          </a:xfrm>
          <a:prstGeom prst="rect">
            <a:avLst/>
          </a:prstGeom>
        </p:spPr>
      </p:pic>
      <p:pic>
        <p:nvPicPr>
          <p:cNvPr id="19" name="그림 18" descr="실내이(가) 표시된 사진&#10;&#10;자동 생성된 설명">
            <a:extLst>
              <a:ext uri="{FF2B5EF4-FFF2-40B4-BE49-F238E27FC236}">
                <a16:creationId xmlns:a16="http://schemas.microsoft.com/office/drawing/2014/main" id="{40D0D652-0ED3-EF25-E5AA-1D78DE3B0F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517595"/>
            <a:ext cx="2555318" cy="1523827"/>
          </a:xfrm>
          <a:prstGeom prst="rect">
            <a:avLst/>
          </a:prstGeom>
        </p:spPr>
      </p:pic>
      <p:pic>
        <p:nvPicPr>
          <p:cNvPr id="22" name="그림 21" descr="텍스트이(가) 표시된 사진&#10;&#10;자동 생성된 설명">
            <a:extLst>
              <a:ext uri="{FF2B5EF4-FFF2-40B4-BE49-F238E27FC236}">
                <a16:creationId xmlns:a16="http://schemas.microsoft.com/office/drawing/2014/main" id="{9B97598D-9C54-CF50-BD2E-28413112EB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074811"/>
            <a:ext cx="2579595" cy="4243729"/>
          </a:xfrm>
          <a:prstGeom prst="rect">
            <a:avLst/>
          </a:prstGeom>
        </p:spPr>
      </p:pic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かんごくで　すくいの　はたらきが　おこりました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3" name="폭발: 8pt 22">
            <a:extLst>
              <a:ext uri="{FF2B5EF4-FFF2-40B4-BE49-F238E27FC236}">
                <a16:creationId xmlns:a16="http://schemas.microsoft.com/office/drawing/2014/main" id="{A4ACE4E4-7B24-4504-7C7D-929042DD3829}"/>
              </a:ext>
            </a:extLst>
          </p:cNvPr>
          <p:cNvSpPr/>
          <p:nvPr/>
        </p:nvSpPr>
        <p:spPr bwMode="auto">
          <a:xfrm>
            <a:off x="2843808" y="816579"/>
            <a:ext cx="4900612" cy="4329436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しゅイエスを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しんじなさい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そうすれば　あなたも　あなたの　かぞくも　すくわれます！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0290D139-4C31-8483-3954-734AA14786E8}"/>
              </a:ext>
            </a:extLst>
          </p:cNvPr>
          <p:cNvSpPr txBox="1"/>
          <p:nvPr/>
        </p:nvSpPr>
        <p:spPr>
          <a:xfrm>
            <a:off x="2843808" y="112040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かんごくを　あらかじめ　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せいふくしました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3580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3391BAB-0454-18FA-09AA-97B73C8140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2373" r="1519" b="2373"/>
          <a:stretch/>
        </p:blipFill>
        <p:spPr>
          <a:xfrm>
            <a:off x="-26871" y="872869"/>
            <a:ext cx="9194258" cy="5374845"/>
          </a:xfrm>
          <a:prstGeom prst="rect">
            <a:avLst/>
          </a:prstGeom>
        </p:spPr>
      </p:pic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199156" y="6041026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かんごくぜんたいに　かみさまの　はたらきが　おこりました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3" name="그림 2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21A52031-61EE-6F06-4D25-AD3A0E0AD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58478"/>
            <a:ext cx="3384376" cy="4306255"/>
          </a:xfrm>
          <a:prstGeom prst="rect">
            <a:avLst/>
          </a:prstGeom>
        </p:spPr>
      </p:pic>
      <p:pic>
        <p:nvPicPr>
          <p:cNvPr id="14" name="그림 13" descr="텍스트이(가) 표시된 사진&#10;&#10;자동 생성된 설명">
            <a:extLst>
              <a:ext uri="{FF2B5EF4-FFF2-40B4-BE49-F238E27FC236}">
                <a16:creationId xmlns:a16="http://schemas.microsoft.com/office/drawing/2014/main" id="{09D52F5C-6564-A410-A8AF-6E9806B75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897" y="2095695"/>
            <a:ext cx="1545398" cy="2755649"/>
          </a:xfrm>
          <a:prstGeom prst="rect">
            <a:avLst/>
          </a:prstGeom>
        </p:spPr>
      </p:pic>
      <p:pic>
        <p:nvPicPr>
          <p:cNvPr id="9" name="그림 8" descr="텍스트, 컵이(가) 표시된 사진&#10;&#10;자동 생성된 설명">
            <a:extLst>
              <a:ext uri="{FF2B5EF4-FFF2-40B4-BE49-F238E27FC236}">
                <a16:creationId xmlns:a16="http://schemas.microsoft.com/office/drawing/2014/main" id="{4C516D9B-A09D-06F6-22FA-2304DAB1EA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517" y="2242374"/>
            <a:ext cx="1654277" cy="3662107"/>
          </a:xfrm>
          <a:prstGeom prst="rect">
            <a:avLst/>
          </a:prstGeom>
        </p:spPr>
      </p:pic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3D29E0EC-2A4E-1073-3023-447BB20F8B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72" y="2224246"/>
            <a:ext cx="1808616" cy="3599146"/>
          </a:xfrm>
          <a:prstGeom prst="rect">
            <a:avLst/>
          </a:prstGeom>
        </p:spPr>
      </p:pic>
      <p:sp>
        <p:nvSpPr>
          <p:cNvPr id="13" name="TextBox 24">
            <a:extLst>
              <a:ext uri="{FF2B5EF4-FFF2-40B4-BE49-F238E27FC236}">
                <a16:creationId xmlns:a16="http://schemas.microsoft.com/office/drawing/2014/main" id="{90914A50-4100-0020-E9F8-81665EDB6187}"/>
              </a:ext>
            </a:extLst>
          </p:cNvPr>
          <p:cNvSpPr txBox="1"/>
          <p:nvPr/>
        </p:nvSpPr>
        <p:spPr>
          <a:xfrm>
            <a:off x="2843808" y="235274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かんごくを　あらかじめ　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せいふくしました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2235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텍스트, 장식이(가) 표시된 사진&#10;&#10;자동 생성된 설명">
            <a:extLst>
              <a:ext uri="{FF2B5EF4-FFF2-40B4-BE49-F238E27FC236}">
                <a16:creationId xmlns:a16="http://schemas.microsoft.com/office/drawing/2014/main" id="{23247E3F-7136-4A9A-8098-93DB002BF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7732"/>
            <a:ext cx="3998187" cy="3429000"/>
          </a:xfrm>
          <a:prstGeom prst="rect">
            <a:avLst/>
          </a:prstGeom>
        </p:spPr>
      </p:pic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1535222" y="235274"/>
            <a:ext cx="7429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もんだい</a:t>
            </a:r>
            <a:r>
              <a:rPr lang="en-US" altLang="ko-KR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 </a:t>
            </a: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うつわ　じゅんび</a:t>
            </a:r>
            <a:r>
              <a:rPr lang="en-US" altLang="ko-KR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!!</a:t>
            </a: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693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けつろん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3" name="그림 2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5F3FFD02-1949-4090-88F1-0E2CB17384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7" t="11268" r="12454" b="7981"/>
          <a:stretch/>
        </p:blipFill>
        <p:spPr>
          <a:xfrm>
            <a:off x="3364416" y="3429000"/>
            <a:ext cx="1728193" cy="3096344"/>
          </a:xfrm>
          <a:prstGeom prst="rect">
            <a:avLst/>
          </a:prstGeom>
        </p:spPr>
      </p:pic>
      <p:pic>
        <p:nvPicPr>
          <p:cNvPr id="5" name="그림 4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9A744B88-A12B-4BDC-8740-A6F4E8072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96" y="5232502"/>
            <a:ext cx="1046432" cy="1042967"/>
          </a:xfrm>
          <a:prstGeom prst="rect">
            <a:avLst/>
          </a:prstGeom>
        </p:spPr>
      </p:pic>
      <p:sp>
        <p:nvSpPr>
          <p:cNvPr id="6" name="생각 풍선: 구름 모양 5">
            <a:extLst>
              <a:ext uri="{FF2B5EF4-FFF2-40B4-BE49-F238E27FC236}">
                <a16:creationId xmlns:a16="http://schemas.microsoft.com/office/drawing/2014/main" id="{BEFBBBCF-5052-45C0-95EE-214E5B4C2F68}"/>
              </a:ext>
            </a:extLst>
          </p:cNvPr>
          <p:cNvSpPr/>
          <p:nvPr/>
        </p:nvSpPr>
        <p:spPr bwMode="auto">
          <a:xfrm>
            <a:off x="131066" y="2348880"/>
            <a:ext cx="2808312" cy="2016224"/>
          </a:xfrm>
          <a:prstGeom prst="cloudCallout">
            <a:avLst>
              <a:gd name="adj1" fmla="val 62627"/>
              <a:gd name="adj2" fmla="val 5051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600" b="1" kern="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kumimoji="0" lang="ja-JP" altLang="en-US" sz="3600" b="1" kern="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つの</a:t>
            </a:r>
            <a:endParaRPr kumimoji="0" lang="en-US" altLang="ja-JP" sz="3600" b="1" kern="0" dirty="0">
              <a:solidFill>
                <a:srgbClr val="FF0000"/>
              </a:solidFill>
              <a:latin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b="1" kern="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ながれ</a:t>
            </a:r>
            <a:r>
              <a:rPr kumimoji="0" lang="ja-JP" altLang="en-US" sz="3600" b="1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を</a:t>
            </a:r>
            <a:endParaRPr kumimoji="0" lang="en-US" altLang="ko-KR" sz="3600" b="1" kern="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b="1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みる　め</a:t>
            </a:r>
            <a:endParaRPr kumimoji="0" lang="ko-KR" altLang="en-US" sz="3600" b="1" kern="0" dirty="0">
              <a:solidFill>
                <a:prstClr val="black"/>
              </a:solidFill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B3A68040-0BCE-B322-FF35-5BB111298200}"/>
              </a:ext>
            </a:extLst>
          </p:cNvPr>
          <p:cNvSpPr/>
          <p:nvPr/>
        </p:nvSpPr>
        <p:spPr bwMode="auto">
          <a:xfrm>
            <a:off x="5166240" y="2524333"/>
            <a:ext cx="3788511" cy="648072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atin typeface="+mn-ea"/>
              </a:rPr>
              <a:t>かこ</a:t>
            </a:r>
            <a:r>
              <a:rPr kumimoji="0" lang="en-US" altLang="ja-JP" sz="2800" b="1" kern="0" dirty="0">
                <a:latin typeface="+mn-ea"/>
              </a:rPr>
              <a:t>/</a:t>
            </a:r>
            <a:r>
              <a:rPr kumimoji="0" lang="en-US" altLang="ko-KR" sz="2800" b="1" kern="0" dirty="0">
                <a:latin typeface="+mn-ea"/>
              </a:rPr>
              <a:t> </a:t>
            </a:r>
            <a:r>
              <a:rPr kumimoji="0" lang="ja-JP" altLang="en-US" sz="2800" b="1" kern="0" dirty="0">
                <a:latin typeface="+mn-ea"/>
              </a:rPr>
              <a:t>げんざい</a:t>
            </a:r>
            <a:r>
              <a:rPr kumimoji="0" lang="ko-KR" altLang="en-US" sz="2800" b="1" kern="0" dirty="0">
                <a:latin typeface="+mn-ea"/>
              </a:rPr>
              <a:t> </a:t>
            </a:r>
            <a:r>
              <a:rPr kumimoji="0" lang="en-US" altLang="ja-JP" sz="2800" b="1" kern="0" dirty="0">
                <a:latin typeface="+mn-ea"/>
              </a:rPr>
              <a:t>/</a:t>
            </a:r>
            <a:r>
              <a:rPr kumimoji="0" lang="en-US" altLang="ko-KR" sz="2800" b="1" kern="0" dirty="0">
                <a:latin typeface="+mn-ea"/>
              </a:rPr>
              <a:t> </a:t>
            </a:r>
            <a:r>
              <a:rPr kumimoji="0" lang="ja-JP" altLang="en-US" sz="2800" b="1" kern="0" dirty="0">
                <a:latin typeface="+mn-ea"/>
              </a:rPr>
              <a:t>みらい</a:t>
            </a:r>
            <a:endParaRPr kumimoji="0" lang="ko-KR" altLang="en-US" sz="2800" b="1" kern="0" dirty="0">
              <a:latin typeface="+mn-ea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20F4DC04-3E33-A199-5517-C3335F763E53}"/>
              </a:ext>
            </a:extLst>
          </p:cNvPr>
          <p:cNvSpPr/>
          <p:nvPr/>
        </p:nvSpPr>
        <p:spPr bwMode="auto">
          <a:xfrm>
            <a:off x="5156505" y="3717032"/>
            <a:ext cx="3807983" cy="648072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atin typeface="+mj-ea"/>
                <a:ea typeface="+mj-ea"/>
              </a:rPr>
              <a:t>ひろさ</a:t>
            </a:r>
            <a:r>
              <a:rPr kumimoji="0" lang="ko-KR" altLang="en-US" sz="2800" b="1" kern="0" dirty="0">
                <a:latin typeface="+mj-ea"/>
                <a:ea typeface="+mj-ea"/>
              </a:rPr>
              <a:t> </a:t>
            </a:r>
            <a:r>
              <a:rPr kumimoji="0" lang="en-US" altLang="ko-KR" sz="2800" b="1" kern="0" dirty="0">
                <a:latin typeface="+mj-ea"/>
                <a:ea typeface="+mj-ea"/>
              </a:rPr>
              <a:t>/ </a:t>
            </a:r>
            <a:r>
              <a:rPr kumimoji="0" lang="ja-JP" altLang="en-US" sz="2800" b="1" kern="0" dirty="0">
                <a:latin typeface="+mj-ea"/>
                <a:ea typeface="+mj-ea"/>
              </a:rPr>
              <a:t>たかさ</a:t>
            </a:r>
            <a:r>
              <a:rPr kumimoji="0" lang="ko-KR" altLang="en-US" sz="2800" b="1" kern="0" dirty="0">
                <a:latin typeface="+mj-ea"/>
                <a:ea typeface="+mj-ea"/>
              </a:rPr>
              <a:t> </a:t>
            </a:r>
            <a:r>
              <a:rPr kumimoji="0" lang="en-US" altLang="ko-KR" sz="2800" b="1" kern="0" dirty="0">
                <a:latin typeface="+mj-ea"/>
                <a:ea typeface="+mj-ea"/>
              </a:rPr>
              <a:t>/ </a:t>
            </a:r>
            <a:r>
              <a:rPr kumimoji="0" lang="ja-JP" altLang="en-US" sz="2800" b="1" kern="0" dirty="0">
                <a:latin typeface="+mj-ea"/>
                <a:ea typeface="+mj-ea"/>
              </a:rPr>
              <a:t>ふかさ</a:t>
            </a:r>
            <a:endParaRPr kumimoji="0" lang="ko-KR" altLang="en-US" sz="2800" b="1" kern="0" dirty="0">
              <a:latin typeface="+mj-ea"/>
              <a:ea typeface="+mj-ea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8CE626DC-F481-E2D9-FA9B-4BF3A36E2933}"/>
              </a:ext>
            </a:extLst>
          </p:cNvPr>
          <p:cNvSpPr/>
          <p:nvPr/>
        </p:nvSpPr>
        <p:spPr bwMode="auto">
          <a:xfrm>
            <a:off x="5169856" y="4908466"/>
            <a:ext cx="3788511" cy="648072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atin typeface="+mn-ea"/>
              </a:rPr>
              <a:t>うえ</a:t>
            </a:r>
            <a:r>
              <a:rPr kumimoji="0" lang="ko-KR" altLang="en-US" sz="2800" b="1" kern="0" dirty="0">
                <a:latin typeface="+mn-ea"/>
              </a:rPr>
              <a:t> </a:t>
            </a:r>
            <a:r>
              <a:rPr kumimoji="0" lang="en-US" altLang="ko-KR" sz="2800" b="1" kern="0" dirty="0">
                <a:latin typeface="+mn-ea"/>
              </a:rPr>
              <a:t>/ </a:t>
            </a:r>
            <a:r>
              <a:rPr kumimoji="0" lang="ja-JP" altLang="en-US" sz="2800" b="1" kern="0" dirty="0">
                <a:latin typeface="+mn-ea"/>
              </a:rPr>
              <a:t>した</a:t>
            </a:r>
            <a:r>
              <a:rPr kumimoji="0" lang="ko-KR" altLang="en-US" sz="2800" b="1" kern="0" dirty="0">
                <a:latin typeface="+mn-ea"/>
              </a:rPr>
              <a:t> </a:t>
            </a:r>
            <a:r>
              <a:rPr kumimoji="0" lang="en-US" altLang="ko-KR" sz="2800" b="1" kern="0" dirty="0">
                <a:latin typeface="+mn-ea"/>
              </a:rPr>
              <a:t>/ </a:t>
            </a:r>
            <a:r>
              <a:rPr kumimoji="0" lang="ja-JP" altLang="en-US" sz="2800" b="1" kern="0" dirty="0">
                <a:latin typeface="+mn-ea"/>
              </a:rPr>
              <a:t>さゆう</a:t>
            </a:r>
            <a:endParaRPr kumimoji="0" lang="ko-KR" altLang="en-US" sz="2800" b="1" kern="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54471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7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6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DE186EB9-0CCC-410C-8731-5165C8A80C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7" y="2478781"/>
            <a:ext cx="3044356" cy="2753721"/>
          </a:xfrm>
          <a:prstGeom prst="rect">
            <a:avLst/>
          </a:prstGeom>
        </p:spPr>
      </p:pic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1535222" y="235274"/>
            <a:ext cx="7429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もんだい</a:t>
            </a: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? 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うつわ　じゅんび</a:t>
            </a: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!!</a:t>
            </a: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けつろん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3" name="그림 2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5F3FFD02-1949-4090-88F1-0E2CB17384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7" t="11268" r="12454" b="7981"/>
          <a:stretch/>
        </p:blipFill>
        <p:spPr>
          <a:xfrm>
            <a:off x="3364416" y="3429000"/>
            <a:ext cx="1728193" cy="3096344"/>
          </a:xfrm>
          <a:prstGeom prst="rect">
            <a:avLst/>
          </a:prstGeom>
        </p:spPr>
      </p:pic>
      <p:pic>
        <p:nvPicPr>
          <p:cNvPr id="5" name="그림 4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9A744B88-A12B-4BDC-8740-A6F4E8072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96" y="5232502"/>
            <a:ext cx="1046432" cy="1042967"/>
          </a:xfrm>
          <a:prstGeom prst="rect">
            <a:avLst/>
          </a:prstGeom>
        </p:spPr>
      </p:pic>
      <p:sp>
        <p:nvSpPr>
          <p:cNvPr id="18" name="생각 풍선: 구름 모양 17">
            <a:extLst>
              <a:ext uri="{FF2B5EF4-FFF2-40B4-BE49-F238E27FC236}">
                <a16:creationId xmlns:a16="http://schemas.microsoft.com/office/drawing/2014/main" id="{DEA52CE9-4D8F-4310-A680-701103587BE6}"/>
              </a:ext>
            </a:extLst>
          </p:cNvPr>
          <p:cNvSpPr/>
          <p:nvPr/>
        </p:nvSpPr>
        <p:spPr bwMode="auto">
          <a:xfrm>
            <a:off x="0" y="3032956"/>
            <a:ext cx="3546407" cy="2016224"/>
          </a:xfrm>
          <a:prstGeom prst="cloudCallout">
            <a:avLst>
              <a:gd name="adj1" fmla="val 52669"/>
              <a:gd name="adj2" fmla="val 70319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b="1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かみさまで</a:t>
            </a:r>
            <a:r>
              <a:rPr kumimoji="0" lang="ja-JP" altLang="en-US" sz="3600" b="1" kern="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しあわせ</a:t>
            </a:r>
            <a:endParaRPr kumimoji="0" lang="ko-KR" altLang="en-US" sz="3600" b="1" kern="0" dirty="0">
              <a:solidFill>
                <a:srgbClr val="FF0000"/>
              </a:solidFill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435761C7-6132-047F-9E92-0B104B483650}"/>
              </a:ext>
            </a:extLst>
          </p:cNvPr>
          <p:cNvSpPr/>
          <p:nvPr/>
        </p:nvSpPr>
        <p:spPr bwMode="auto">
          <a:xfrm>
            <a:off x="5166240" y="2524333"/>
            <a:ext cx="3788511" cy="648072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atin typeface="+mn-ea"/>
              </a:rPr>
              <a:t>みことばの　しあわせ</a:t>
            </a:r>
            <a:endParaRPr kumimoji="0" lang="ko-KR" altLang="en-US" sz="2800" b="1" kern="0" dirty="0">
              <a:latin typeface="+mn-ea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12A72821-3528-8D13-D4F4-142BFD415693}"/>
              </a:ext>
            </a:extLst>
          </p:cNvPr>
          <p:cNvSpPr/>
          <p:nvPr/>
        </p:nvSpPr>
        <p:spPr bwMode="auto">
          <a:xfrm>
            <a:off x="5156505" y="3717032"/>
            <a:ext cx="3807983" cy="648072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atin typeface="+mn-ea"/>
              </a:rPr>
              <a:t>いのりの　しあわせ</a:t>
            </a:r>
            <a:endParaRPr kumimoji="0" lang="ko-KR" altLang="en-US" sz="2800" b="1" kern="0" dirty="0">
              <a:latin typeface="+mn-ea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53ACA2FD-CB2E-602C-3DA7-DB68D017E831}"/>
              </a:ext>
            </a:extLst>
          </p:cNvPr>
          <p:cNvSpPr/>
          <p:nvPr/>
        </p:nvSpPr>
        <p:spPr bwMode="auto">
          <a:xfrm>
            <a:off x="5169856" y="4908466"/>
            <a:ext cx="3788511" cy="1040814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atin typeface="+mn-ea"/>
              </a:rPr>
              <a:t>でんどうしゃの しあわせ</a:t>
            </a:r>
            <a:endParaRPr kumimoji="0" lang="en-US" altLang="ko-KR" sz="2800" b="1" kern="0" dirty="0">
              <a:latin typeface="+mn-ea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b="1" kern="0" dirty="0">
                <a:solidFill>
                  <a:srgbClr val="FF0000"/>
                </a:solidFill>
                <a:latin typeface="+mn-ea"/>
              </a:rPr>
              <a:t>(</a:t>
            </a:r>
            <a:r>
              <a:rPr kumimoji="0" lang="ja-JP" altLang="en-US" sz="2800" b="1" kern="0" dirty="0">
                <a:solidFill>
                  <a:srgbClr val="FF0000"/>
                </a:solidFill>
                <a:latin typeface="+mn-ea"/>
              </a:rPr>
              <a:t>たすける　もの</a:t>
            </a:r>
            <a:r>
              <a:rPr kumimoji="0" lang="en-US" altLang="ko-KR" sz="2800" b="1" kern="0" dirty="0">
                <a:solidFill>
                  <a:srgbClr val="FF0000"/>
                </a:solidFill>
                <a:latin typeface="+mn-ea"/>
              </a:rPr>
              <a:t>)</a:t>
            </a:r>
            <a:endParaRPr kumimoji="0" lang="ko-KR" altLang="en-US" sz="2800" b="1" kern="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37460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1888900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いのりの　なかで　かみさまが　もっとも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ねがわれる　ことを　あらかじめ　みつけて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あじわって　げんばを　せいふくしました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67277" y="4840903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しどうしゃの　うつわを　じゅんびする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しあわせな　しゅうかんを　じっせん　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367277" y="369213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순서도: 다른 페이지 연결선 19">
            <a:extLst>
              <a:ext uri="{FF2B5EF4-FFF2-40B4-BE49-F238E27FC236}">
                <a16:creationId xmlns:a16="http://schemas.microsoft.com/office/drawing/2014/main" id="{D61F8350-029E-4778-A998-B4C2DC756243}"/>
              </a:ext>
            </a:extLst>
          </p:cNvPr>
          <p:cNvSpPr/>
          <p:nvPr/>
        </p:nvSpPr>
        <p:spPr bwMode="auto">
          <a:xfrm rot="5400000">
            <a:off x="3902055" y="-3673672"/>
            <a:ext cx="1484783" cy="9025697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B8328E-CB3E-4931-9970-11AB1DCCE7A9}"/>
              </a:ext>
            </a:extLst>
          </p:cNvPr>
          <p:cNvSpPr txBox="1"/>
          <p:nvPr/>
        </p:nvSpPr>
        <p:spPr>
          <a:xfrm>
            <a:off x="1705157" y="133111"/>
            <a:ext cx="7078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　せいふくする　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レムナントの　しあわせな　しゅうかん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눈물 방울 21">
            <a:extLst>
              <a:ext uri="{FF2B5EF4-FFF2-40B4-BE49-F238E27FC236}">
                <a16:creationId xmlns:a16="http://schemas.microsoft.com/office/drawing/2014/main" id="{351816C2-245B-471E-B92B-0E9B08B38A3B}"/>
              </a:ext>
            </a:extLst>
          </p:cNvPr>
          <p:cNvSpPr/>
          <p:nvPr/>
        </p:nvSpPr>
        <p:spPr bwMode="auto">
          <a:xfrm rot="2773544">
            <a:off x="53399" y="69493"/>
            <a:ext cx="1512000" cy="1512000"/>
          </a:xfrm>
          <a:prstGeom prst="teardrop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537695-7AF7-4F20-AF7F-33AD5BFE3298}"/>
              </a:ext>
            </a:extLst>
          </p:cNvPr>
          <p:cNvSpPr txBox="1"/>
          <p:nvPr/>
        </p:nvSpPr>
        <p:spPr>
          <a:xfrm>
            <a:off x="127148" y="408289"/>
            <a:ext cx="1578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3" name="그림 2" descr="창문, 실내이(가) 표시된 사진&#10;&#10;자동 생성된 설명">
            <a:extLst>
              <a:ext uri="{FF2B5EF4-FFF2-40B4-BE49-F238E27FC236}">
                <a16:creationId xmlns:a16="http://schemas.microsoft.com/office/drawing/2014/main" id="{01D445BF-41F9-43F3-B58B-19C75DF3D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29235"/>
            <a:ext cx="5571260" cy="4024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4E62EE58-36F6-4E3D-BD33-7D8B012DCDBB}"/>
              </a:ext>
            </a:extLst>
          </p:cNvPr>
          <p:cNvSpPr/>
          <p:nvPr/>
        </p:nvSpPr>
        <p:spPr bwMode="auto">
          <a:xfrm>
            <a:off x="2123728" y="1921761"/>
            <a:ext cx="4896544" cy="761972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まいにち</a:t>
            </a:r>
            <a:r>
              <a:rPr kumimoji="0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393 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みざの　しゅくふく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こくいん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857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순서도: 다른 페이지 연결선 21">
            <a:extLst>
              <a:ext uri="{FF2B5EF4-FFF2-40B4-BE49-F238E27FC236}">
                <a16:creationId xmlns:a16="http://schemas.microsoft.com/office/drawing/2014/main" id="{BEC59570-3675-4B0E-8C2D-EC7408F2D43C}"/>
              </a:ext>
            </a:extLst>
          </p:cNvPr>
          <p:cNvSpPr/>
          <p:nvPr/>
        </p:nvSpPr>
        <p:spPr bwMode="auto">
          <a:xfrm rot="5400000">
            <a:off x="3902055" y="-3673672"/>
            <a:ext cx="1484783" cy="9025697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5" name="눈물 방울 24">
            <a:extLst>
              <a:ext uri="{FF2B5EF4-FFF2-40B4-BE49-F238E27FC236}">
                <a16:creationId xmlns:a16="http://schemas.microsoft.com/office/drawing/2014/main" id="{D7B6B62A-90FA-40EC-9B5C-3400FAA9B7F6}"/>
              </a:ext>
            </a:extLst>
          </p:cNvPr>
          <p:cNvSpPr/>
          <p:nvPr/>
        </p:nvSpPr>
        <p:spPr bwMode="auto">
          <a:xfrm rot="2773544">
            <a:off x="53399" y="69493"/>
            <a:ext cx="1512000" cy="1512000"/>
          </a:xfrm>
          <a:prstGeom prst="teardrop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17617D-5A21-4619-968D-DDA4EE84C442}"/>
              </a:ext>
            </a:extLst>
          </p:cNvPr>
          <p:cNvSpPr txBox="1"/>
          <p:nvPr/>
        </p:nvSpPr>
        <p:spPr>
          <a:xfrm>
            <a:off x="127148" y="408289"/>
            <a:ext cx="1751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3" name="그림 2" descr="인형, 장난감, 벡터그래픽이(가) 표시된 사진&#10;&#10;자동 생성된 설명">
            <a:extLst>
              <a:ext uri="{FF2B5EF4-FFF2-40B4-BE49-F238E27FC236}">
                <a16:creationId xmlns:a16="http://schemas.microsoft.com/office/drawing/2014/main" id="{805D69C7-725B-40A4-BF1E-A62C490736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8" y="4133285"/>
            <a:ext cx="2694938" cy="25077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그림 8" descr="텍스트이(가) 표시된 사진&#10;&#10;자동 생성된 설명">
            <a:extLst>
              <a:ext uri="{FF2B5EF4-FFF2-40B4-BE49-F238E27FC236}">
                <a16:creationId xmlns:a16="http://schemas.microsoft.com/office/drawing/2014/main" id="{15BE60E5-71EA-4A92-A23D-F8E79BF800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27" y="2741860"/>
            <a:ext cx="3806705" cy="4179912"/>
          </a:xfrm>
          <a:prstGeom prst="rect">
            <a:avLst/>
          </a:prstGeom>
        </p:spPr>
      </p:pic>
      <p:pic>
        <p:nvPicPr>
          <p:cNvPr id="27" name="그림 26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7A09C42A-0A80-4509-8D8C-1F57B9453D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129419"/>
            <a:ext cx="2152726" cy="25077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CF7AEBE1-A853-4748-B0AA-B58F2D206BF5}"/>
              </a:ext>
            </a:extLst>
          </p:cNvPr>
          <p:cNvSpPr/>
          <p:nvPr/>
        </p:nvSpPr>
        <p:spPr bwMode="auto">
          <a:xfrm>
            <a:off x="1763688" y="1893072"/>
            <a:ext cx="5616624" cy="820519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まいにち　いちにち　いっかい　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たすける　こと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(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しどうしゃ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)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40B7F4-0C3A-4F5B-98B4-FFA6285B4A4D}"/>
              </a:ext>
            </a:extLst>
          </p:cNvPr>
          <p:cNvSpPr txBox="1"/>
          <p:nvPr/>
        </p:nvSpPr>
        <p:spPr>
          <a:xfrm>
            <a:off x="1976286" y="140068"/>
            <a:ext cx="7036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　せいふくする　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レムナントの　しあわせな　しゅうかん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532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순서도: 다른 페이지 연결선 21">
            <a:extLst>
              <a:ext uri="{FF2B5EF4-FFF2-40B4-BE49-F238E27FC236}">
                <a16:creationId xmlns:a16="http://schemas.microsoft.com/office/drawing/2014/main" id="{BEC59570-3675-4B0E-8C2D-EC7408F2D43C}"/>
              </a:ext>
            </a:extLst>
          </p:cNvPr>
          <p:cNvSpPr/>
          <p:nvPr/>
        </p:nvSpPr>
        <p:spPr bwMode="auto">
          <a:xfrm rot="5400000">
            <a:off x="3902055" y="-3673672"/>
            <a:ext cx="1484783" cy="9025697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눈물 방울 24">
            <a:extLst>
              <a:ext uri="{FF2B5EF4-FFF2-40B4-BE49-F238E27FC236}">
                <a16:creationId xmlns:a16="http://schemas.microsoft.com/office/drawing/2014/main" id="{D7B6B62A-90FA-40EC-9B5C-3400FAA9B7F6}"/>
              </a:ext>
            </a:extLst>
          </p:cNvPr>
          <p:cNvSpPr/>
          <p:nvPr/>
        </p:nvSpPr>
        <p:spPr bwMode="auto">
          <a:xfrm rot="2773544">
            <a:off x="53399" y="69493"/>
            <a:ext cx="1512000" cy="1512000"/>
          </a:xfrm>
          <a:prstGeom prst="teardrop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17617D-5A21-4619-968D-DDA4EE84C442}"/>
              </a:ext>
            </a:extLst>
          </p:cNvPr>
          <p:cNvSpPr txBox="1"/>
          <p:nvPr/>
        </p:nvSpPr>
        <p:spPr>
          <a:xfrm>
            <a:off x="127148" y="408289"/>
            <a:ext cx="1751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5FAC102A-5C26-4BF3-AA92-DB3080A30AE9}"/>
              </a:ext>
            </a:extLst>
          </p:cNvPr>
          <p:cNvSpPr/>
          <p:nvPr/>
        </p:nvSpPr>
        <p:spPr bwMode="auto">
          <a:xfrm>
            <a:off x="579038" y="2342454"/>
            <a:ext cx="2598517" cy="882909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まいにち　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いじんでん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그림 2" descr="텍스트, 모니터, 이미지이(가) 표시된 사진&#10;&#10;자동 생성된 설명">
            <a:extLst>
              <a:ext uri="{FF2B5EF4-FFF2-40B4-BE49-F238E27FC236}">
                <a16:creationId xmlns:a16="http://schemas.microsoft.com/office/drawing/2014/main" id="{582399B9-0665-4CB8-9298-818933C478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37" y="1609269"/>
            <a:ext cx="2936925" cy="5221200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3537BD30-E05A-473F-8117-7014352EFBAD}"/>
              </a:ext>
            </a:extLst>
          </p:cNvPr>
          <p:cNvSpPr/>
          <p:nvPr/>
        </p:nvSpPr>
        <p:spPr bwMode="auto">
          <a:xfrm>
            <a:off x="292568" y="4869159"/>
            <a:ext cx="2598517" cy="1224137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まいにち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こうだん　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9479AF21-B393-43B8-A22E-9B6D7E55C557}"/>
              </a:ext>
            </a:extLst>
          </p:cNvPr>
          <p:cNvSpPr/>
          <p:nvPr/>
        </p:nvSpPr>
        <p:spPr bwMode="auto">
          <a:xfrm>
            <a:off x="5966444" y="2313618"/>
            <a:ext cx="2598517" cy="1259398"/>
          </a:xfrm>
          <a:prstGeom prst="round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まいにち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よしゅう、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ふくしゅう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1B7879C9-0599-44AA-914B-571E09BAA857}"/>
              </a:ext>
            </a:extLst>
          </p:cNvPr>
          <p:cNvSpPr/>
          <p:nvPr/>
        </p:nvSpPr>
        <p:spPr bwMode="auto">
          <a:xfrm>
            <a:off x="6252914" y="4869160"/>
            <a:ext cx="2598517" cy="882909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まいにち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スケジュール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FD5DD3-BDCD-445E-A1C8-DB111BA19045}"/>
              </a:ext>
            </a:extLst>
          </p:cNvPr>
          <p:cNvSpPr txBox="1"/>
          <p:nvPr/>
        </p:nvSpPr>
        <p:spPr>
          <a:xfrm>
            <a:off x="1945932" y="96785"/>
            <a:ext cx="7066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　せいふくする　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レムナントの　しあわせな　しゅうかん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602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 animBg="1"/>
      <p:bldP spid="9" grpId="0" animBg="1"/>
      <p:bldP spid="10" grpId="0" animBg="1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그룹 34">
            <a:extLst>
              <a:ext uri="{FF2B5EF4-FFF2-40B4-BE49-F238E27FC236}">
                <a16:creationId xmlns:a16="http://schemas.microsoft.com/office/drawing/2014/main" id="{31713AF6-D02C-BA25-324C-69D36AA3A7BD}"/>
              </a:ext>
            </a:extLst>
          </p:cNvPr>
          <p:cNvGrpSpPr/>
          <p:nvPr/>
        </p:nvGrpSpPr>
        <p:grpSpPr>
          <a:xfrm>
            <a:off x="-83553" y="-27384"/>
            <a:ext cx="9552097" cy="6032225"/>
            <a:chOff x="-83553" y="-27384"/>
            <a:chExt cx="9552097" cy="6032225"/>
          </a:xfrm>
        </p:grpSpPr>
        <p:pic>
          <p:nvPicPr>
            <p:cNvPr id="32" name="그림 31" descr="자연, 모래, 해안이(가) 표시된 사진&#10;&#10;자동 생성된 설명">
              <a:extLst>
                <a:ext uri="{FF2B5EF4-FFF2-40B4-BE49-F238E27FC236}">
                  <a16:creationId xmlns:a16="http://schemas.microsoft.com/office/drawing/2014/main" id="{454A7E5F-EAD0-40B4-E2F6-884397BC89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044"/>
            <a:stretch/>
          </p:blipFill>
          <p:spPr>
            <a:xfrm>
              <a:off x="-5212" y="-27384"/>
              <a:ext cx="9173905" cy="4404279"/>
            </a:xfrm>
            <a:prstGeom prst="rect">
              <a:avLst/>
            </a:prstGeom>
          </p:spPr>
        </p:pic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BD484548-6720-9327-2CE4-3804E8DEA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83553" y="1772816"/>
              <a:ext cx="9552097" cy="3777733"/>
            </a:xfrm>
            <a:prstGeom prst="rect">
              <a:avLst/>
            </a:prstGeom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8B4A43B6-5AF9-AC46-D4BC-81330F510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673"/>
            <a:stretch/>
          </p:blipFill>
          <p:spPr>
            <a:xfrm>
              <a:off x="-5212" y="3958843"/>
              <a:ext cx="9144000" cy="2045998"/>
            </a:xfrm>
            <a:prstGeom prst="rect">
              <a:avLst/>
            </a:prstGeom>
          </p:spPr>
        </p:pic>
      </p:grpSp>
      <p:sp>
        <p:nvSpPr>
          <p:cNvPr id="18" name="생각 풍선: 구름 모양 17">
            <a:extLst>
              <a:ext uri="{FF2B5EF4-FFF2-40B4-BE49-F238E27FC236}">
                <a16:creationId xmlns:a16="http://schemas.microsoft.com/office/drawing/2014/main" id="{0BEF34E0-D161-292B-A0EB-A30D7E74EA68}"/>
              </a:ext>
            </a:extLst>
          </p:cNvPr>
          <p:cNvSpPr/>
          <p:nvPr/>
        </p:nvSpPr>
        <p:spPr bwMode="auto">
          <a:xfrm>
            <a:off x="3779912" y="1480932"/>
            <a:ext cx="3888432" cy="2677487"/>
          </a:xfrm>
          <a:prstGeom prst="cloudCallout">
            <a:avLst>
              <a:gd name="adj1" fmla="val -74584"/>
              <a:gd name="adj2" fmla="val -1546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パウロが　いのりばを　みつけに　いきました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2308843" y="67082"/>
            <a:ext cx="6979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パウロチームは　いのりばを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み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つけに　いきました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7" name="그림 6" descr="텍스트, 인형이(가) 표시된 사진&#10;&#10;자동 생성된 설명">
            <a:extLst>
              <a:ext uri="{FF2B5EF4-FFF2-40B4-BE49-F238E27FC236}">
                <a16:creationId xmlns:a16="http://schemas.microsoft.com/office/drawing/2014/main" id="{9238B32A-094D-009A-C591-06AE3933AD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11" y="2058440"/>
            <a:ext cx="1611485" cy="381107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212C75C7-FFEA-28B7-5915-D9D11317A3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20673"/>
            <a:ext cx="1431808" cy="19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3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" grpId="0" animBg="1"/>
      <p:bldP spid="17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그룹 44">
            <a:extLst>
              <a:ext uri="{FF2B5EF4-FFF2-40B4-BE49-F238E27FC236}">
                <a16:creationId xmlns:a16="http://schemas.microsoft.com/office/drawing/2014/main" id="{054E67FF-A0ED-4F28-D8D6-79F2481A7496}"/>
              </a:ext>
            </a:extLst>
          </p:cNvPr>
          <p:cNvGrpSpPr/>
          <p:nvPr/>
        </p:nvGrpSpPr>
        <p:grpSpPr>
          <a:xfrm>
            <a:off x="0" y="969714"/>
            <a:ext cx="9168692" cy="5888286"/>
            <a:chOff x="0" y="969714"/>
            <a:chExt cx="9168692" cy="5888286"/>
          </a:xfrm>
        </p:grpSpPr>
        <p:pic>
          <p:nvPicPr>
            <p:cNvPr id="42" name="그림 41" descr="텍스트, 지도, 자연이(가) 표시된 사진&#10;&#10;자동 생성된 설명">
              <a:extLst>
                <a:ext uri="{FF2B5EF4-FFF2-40B4-BE49-F238E27FC236}">
                  <a16:creationId xmlns:a16="http://schemas.microsoft.com/office/drawing/2014/main" id="{0F9F4433-3CCA-9568-3930-75803A781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69714"/>
              <a:ext cx="9168692" cy="5888286"/>
            </a:xfrm>
            <a:prstGeom prst="rect">
              <a:avLst/>
            </a:prstGeom>
          </p:spPr>
        </p:pic>
        <p:pic>
          <p:nvPicPr>
            <p:cNvPr id="44" name="그림 43" descr="텍스트이(가) 표시된 사진&#10;&#10;자동 생성된 설명">
              <a:extLst>
                <a:ext uri="{FF2B5EF4-FFF2-40B4-BE49-F238E27FC236}">
                  <a16:creationId xmlns:a16="http://schemas.microsoft.com/office/drawing/2014/main" id="{23F209AA-4100-041D-F780-C8FCE4748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4" y="4381702"/>
              <a:ext cx="5181689" cy="1806399"/>
            </a:xfrm>
            <a:prstGeom prst="rect">
              <a:avLst/>
            </a:prstGeom>
          </p:spPr>
        </p:pic>
      </p:grpSp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どうろうしゃも　いっしょに　いました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23" name="그림 22" descr="텍스트이(가) 표시된 사진&#10;&#10;자동 생성된 설명">
            <a:extLst>
              <a:ext uri="{FF2B5EF4-FFF2-40B4-BE49-F238E27FC236}">
                <a16:creationId xmlns:a16="http://schemas.microsoft.com/office/drawing/2014/main" id="{32825AFE-B917-418E-5AF1-D0BFABBF02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78" y="1830873"/>
            <a:ext cx="1745757" cy="3782473"/>
          </a:xfrm>
          <a:prstGeom prst="rect">
            <a:avLst/>
          </a:prstGeom>
        </p:spPr>
      </p:pic>
      <p:pic>
        <p:nvPicPr>
          <p:cNvPr id="31" name="그림 30" descr="텍스트, 인형이(가) 표시된 사진&#10;&#10;자동 생성된 설명">
            <a:extLst>
              <a:ext uri="{FF2B5EF4-FFF2-40B4-BE49-F238E27FC236}">
                <a16:creationId xmlns:a16="http://schemas.microsoft.com/office/drawing/2014/main" id="{35D1AAA8-2628-68B3-0780-7B962F07CC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61950" y="2252571"/>
            <a:ext cx="1420093" cy="3646470"/>
          </a:xfrm>
          <a:prstGeom prst="rect">
            <a:avLst/>
          </a:prstGeom>
        </p:spPr>
      </p:pic>
      <p:pic>
        <p:nvPicPr>
          <p:cNvPr id="14" name="그림 13" descr="텍스트이(가) 표시된 사진&#10;&#10;자동 생성된 설명">
            <a:extLst>
              <a:ext uri="{FF2B5EF4-FFF2-40B4-BE49-F238E27FC236}">
                <a16:creationId xmlns:a16="http://schemas.microsoft.com/office/drawing/2014/main" id="{23574673-B948-7383-6E17-3E47329DAA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14" y="2022620"/>
            <a:ext cx="1653890" cy="3782473"/>
          </a:xfrm>
          <a:prstGeom prst="rect">
            <a:avLst/>
          </a:prstGeom>
        </p:spPr>
      </p:pic>
      <p:pic>
        <p:nvPicPr>
          <p:cNvPr id="22" name="그림 21" descr="텍스트이(가) 표시된 사진&#10;&#10;자동 생성된 설명">
            <a:extLst>
              <a:ext uri="{FF2B5EF4-FFF2-40B4-BE49-F238E27FC236}">
                <a16:creationId xmlns:a16="http://schemas.microsoft.com/office/drawing/2014/main" id="{ED8450E7-704E-33A3-4718-5406D8C5D9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437" y="2738271"/>
            <a:ext cx="1138250" cy="3239734"/>
          </a:xfrm>
          <a:prstGeom prst="rect">
            <a:avLst/>
          </a:prstGeom>
        </p:spPr>
      </p:pic>
      <p:sp>
        <p:nvSpPr>
          <p:cNvPr id="15" name="TextBox 24">
            <a:extLst>
              <a:ext uri="{FF2B5EF4-FFF2-40B4-BE49-F238E27FC236}">
                <a16:creationId xmlns:a16="http://schemas.microsoft.com/office/drawing/2014/main" id="{5DE0B1E1-5CDD-C0E1-8339-39C2729A8061}"/>
              </a:ext>
            </a:extLst>
          </p:cNvPr>
          <p:cNvSpPr txBox="1"/>
          <p:nvPr/>
        </p:nvSpPr>
        <p:spPr>
          <a:xfrm>
            <a:off x="2308843" y="67082"/>
            <a:ext cx="6979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パウロチームは　いのりばを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み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つけに　いきました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9990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그룹 29">
            <a:extLst>
              <a:ext uri="{FF2B5EF4-FFF2-40B4-BE49-F238E27FC236}">
                <a16:creationId xmlns:a16="http://schemas.microsoft.com/office/drawing/2014/main" id="{7FA16655-7F38-9F9B-12BF-A17F6E719D8B}"/>
              </a:ext>
            </a:extLst>
          </p:cNvPr>
          <p:cNvGrpSpPr/>
          <p:nvPr/>
        </p:nvGrpSpPr>
        <p:grpSpPr>
          <a:xfrm>
            <a:off x="0" y="969714"/>
            <a:ext cx="9168692" cy="5888286"/>
            <a:chOff x="0" y="969714"/>
            <a:chExt cx="9168692" cy="5888286"/>
          </a:xfrm>
        </p:grpSpPr>
        <p:pic>
          <p:nvPicPr>
            <p:cNvPr id="31" name="그림 30" descr="텍스트, 지도, 자연이(가) 표시된 사진&#10;&#10;자동 생성된 설명">
              <a:extLst>
                <a:ext uri="{FF2B5EF4-FFF2-40B4-BE49-F238E27FC236}">
                  <a16:creationId xmlns:a16="http://schemas.microsoft.com/office/drawing/2014/main" id="{22DBC74A-9037-25DD-AC61-E9C36802A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69714"/>
              <a:ext cx="9168692" cy="5888286"/>
            </a:xfrm>
            <a:prstGeom prst="rect">
              <a:avLst/>
            </a:prstGeom>
          </p:spPr>
        </p:pic>
        <p:pic>
          <p:nvPicPr>
            <p:cNvPr id="32" name="그림 31" descr="텍스트이(가) 표시된 사진&#10;&#10;자동 생성된 설명">
              <a:extLst>
                <a:ext uri="{FF2B5EF4-FFF2-40B4-BE49-F238E27FC236}">
                  <a16:creationId xmlns:a16="http://schemas.microsoft.com/office/drawing/2014/main" id="{31F9E659-3A60-5AEF-3C52-E18600C6B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4" y="4381702"/>
              <a:ext cx="5181689" cy="1806399"/>
            </a:xfrm>
            <a:prstGeom prst="rect">
              <a:avLst/>
            </a:prstGeom>
          </p:spPr>
        </p:pic>
      </p:grpSp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ルデヤと　であいました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3764D9A-6FC9-FC54-942D-189FDB8455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5323" y="2060848"/>
            <a:ext cx="1954564" cy="3761419"/>
          </a:xfrm>
          <a:prstGeom prst="rect">
            <a:avLst/>
          </a:prstGeom>
        </p:spPr>
      </p:pic>
      <p:pic>
        <p:nvPicPr>
          <p:cNvPr id="14" name="그림 13" descr="텍스트, 인형이(가) 표시된 사진&#10;&#10;자동 생성된 설명">
            <a:extLst>
              <a:ext uri="{FF2B5EF4-FFF2-40B4-BE49-F238E27FC236}">
                <a16:creationId xmlns:a16="http://schemas.microsoft.com/office/drawing/2014/main" id="{04975084-4DDA-D58B-6D8C-585E938922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4288" y="1731241"/>
            <a:ext cx="1656184" cy="4079857"/>
          </a:xfrm>
          <a:prstGeom prst="rect">
            <a:avLst/>
          </a:prstGeom>
        </p:spPr>
      </p:pic>
      <p:sp>
        <p:nvSpPr>
          <p:cNvPr id="13" name="TextBox 24">
            <a:extLst>
              <a:ext uri="{FF2B5EF4-FFF2-40B4-BE49-F238E27FC236}">
                <a16:creationId xmlns:a16="http://schemas.microsoft.com/office/drawing/2014/main" id="{4AB14361-AE25-5EFC-1B15-11ACE35A63BC}"/>
              </a:ext>
            </a:extLst>
          </p:cNvPr>
          <p:cNvSpPr txBox="1"/>
          <p:nvPr/>
        </p:nvSpPr>
        <p:spPr>
          <a:xfrm>
            <a:off x="2308843" y="67082"/>
            <a:ext cx="6979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パウロチームは　いのりばを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み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つけに　いきました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2522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BCF538FA-21D9-6DBF-CC74-7C849B8A6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171"/>
            <a:ext cx="9144000" cy="5140251"/>
          </a:xfrm>
          <a:prstGeom prst="rect">
            <a:avLst/>
          </a:prstGeom>
        </p:spPr>
      </p:pic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186728" y="5859609"/>
            <a:ext cx="8765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マケドニヤ　ちほうの　だいいちの　まちである　ピリピに</a:t>
            </a:r>
            <a:endParaRPr kumimoji="1" lang="en-US" altLang="ja-JP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とうちゃくしました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1942497" y="166723"/>
            <a:ext cx="6949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しゅが　ルデヤの　こころを　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ひらかれました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2" name="그림 11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7A594211-4528-CCAA-F095-467AD8D61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86" y="2379232"/>
            <a:ext cx="2689661" cy="3422304"/>
          </a:xfrm>
          <a:prstGeom prst="rect">
            <a:avLst/>
          </a:prstGeom>
        </p:spPr>
      </p:pic>
      <p:sp>
        <p:nvSpPr>
          <p:cNvPr id="13" name="말풍선: 타원형 12">
            <a:extLst>
              <a:ext uri="{FF2B5EF4-FFF2-40B4-BE49-F238E27FC236}">
                <a16:creationId xmlns:a16="http://schemas.microsoft.com/office/drawing/2014/main" id="{9813916B-007E-FE03-48EC-B5D743D2B371}"/>
              </a:ext>
            </a:extLst>
          </p:cNvPr>
          <p:cNvSpPr/>
          <p:nvPr/>
        </p:nvSpPr>
        <p:spPr bwMode="auto">
          <a:xfrm>
            <a:off x="4206746" y="1891329"/>
            <a:ext cx="2689661" cy="1366811"/>
          </a:xfrm>
          <a:prstGeom prst="wedgeEllipseCallout">
            <a:avLst>
              <a:gd name="adj1" fmla="val -81042"/>
              <a:gd name="adj2" fmla="val 3629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ここが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ピリピの　まち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なのだな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4331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/>
      <p:bldP spid="25" grpId="0"/>
      <p:bldP spid="27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B207135A-A441-BEB8-E75A-3922E99B8DB2}"/>
              </a:ext>
            </a:extLst>
          </p:cNvPr>
          <p:cNvGrpSpPr/>
          <p:nvPr/>
        </p:nvGrpSpPr>
        <p:grpSpPr>
          <a:xfrm>
            <a:off x="0" y="969714"/>
            <a:ext cx="9168692" cy="5888286"/>
            <a:chOff x="0" y="969714"/>
            <a:chExt cx="9168692" cy="5888286"/>
          </a:xfrm>
        </p:grpSpPr>
        <p:pic>
          <p:nvPicPr>
            <p:cNvPr id="16" name="그림 15" descr="텍스트, 지도, 자연이(가) 표시된 사진&#10;&#10;자동 생성된 설명">
              <a:extLst>
                <a:ext uri="{FF2B5EF4-FFF2-40B4-BE49-F238E27FC236}">
                  <a16:creationId xmlns:a16="http://schemas.microsoft.com/office/drawing/2014/main" id="{4893E217-D034-9A0A-E4EC-F4DFE636F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69714"/>
              <a:ext cx="9168692" cy="5888286"/>
            </a:xfrm>
            <a:prstGeom prst="rect">
              <a:avLst/>
            </a:prstGeom>
          </p:spPr>
        </p:pic>
        <p:pic>
          <p:nvPicPr>
            <p:cNvPr id="18" name="그림 17" descr="텍스트이(가) 표시된 사진&#10;&#10;자동 생성된 설명">
              <a:extLst>
                <a:ext uri="{FF2B5EF4-FFF2-40B4-BE49-F238E27FC236}">
                  <a16:creationId xmlns:a16="http://schemas.microsoft.com/office/drawing/2014/main" id="{417311AD-E031-8380-AB6A-8EB728D3D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4" y="4381702"/>
              <a:ext cx="5181689" cy="1806399"/>
            </a:xfrm>
            <a:prstGeom prst="rect">
              <a:avLst/>
            </a:prstGeom>
          </p:spPr>
        </p:pic>
      </p:grpSp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rgbClr val="DE9D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ルデヤの　こころを　ひらかれました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CDDA294F-BFF8-2884-9CFA-715C09D21E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5323" y="2060848"/>
            <a:ext cx="1954564" cy="3761419"/>
          </a:xfrm>
          <a:prstGeom prst="rect">
            <a:avLst/>
          </a:prstGeom>
        </p:spPr>
      </p:pic>
      <p:pic>
        <p:nvPicPr>
          <p:cNvPr id="23" name="그림 22" descr="텍스트, 인형이(가) 표시된 사진&#10;&#10;자동 생성된 설명">
            <a:extLst>
              <a:ext uri="{FF2B5EF4-FFF2-40B4-BE49-F238E27FC236}">
                <a16:creationId xmlns:a16="http://schemas.microsoft.com/office/drawing/2014/main" id="{F2A4CC8A-E18C-3795-DB77-B01B3D16AD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4288" y="1731241"/>
            <a:ext cx="1656184" cy="4079857"/>
          </a:xfrm>
          <a:prstGeom prst="rect">
            <a:avLst/>
          </a:prstGeom>
        </p:spPr>
      </p:pic>
      <p:pic>
        <p:nvPicPr>
          <p:cNvPr id="10" name="그림 9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0FF22E47-57E5-0753-6C51-54A9C72DA8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893" y="3136840"/>
            <a:ext cx="1841152" cy="1835055"/>
          </a:xfrm>
          <a:prstGeom prst="rect">
            <a:avLst/>
          </a:prstGeom>
        </p:spPr>
      </p:pic>
      <p:sp>
        <p:nvSpPr>
          <p:cNvPr id="14" name="TextBox 24">
            <a:extLst>
              <a:ext uri="{FF2B5EF4-FFF2-40B4-BE49-F238E27FC236}">
                <a16:creationId xmlns:a16="http://schemas.microsoft.com/office/drawing/2014/main" id="{FE0469EC-6559-A4CE-E62C-CC2F7BEE4FC9}"/>
              </a:ext>
            </a:extLst>
          </p:cNvPr>
          <p:cNvSpPr txBox="1"/>
          <p:nvPr/>
        </p:nvSpPr>
        <p:spPr>
          <a:xfrm>
            <a:off x="1942497" y="166723"/>
            <a:ext cx="6949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しゅが　ルデヤの　こころを　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ひらかれました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1498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alpha val="50000"/>
          </a:schemeClr>
        </a:solidFill>
        <a:ln>
          <a:noFill/>
        </a:ln>
      </a:spPr>
      <a:bodyPr lIns="0" tIns="0" rIns="0" bIns="0" rtlCol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40842</TotalTime>
  <Words>447</Words>
  <Application>Microsoft Office PowerPoint</Application>
  <PresentationFormat>画面に合わせる (4:3)</PresentationFormat>
  <Paragraphs>126</Paragraphs>
  <Slides>16</Slides>
  <Notes>16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2" baseType="lpstr">
      <vt:lpstr>ＭＳ Ｐゴシック</vt:lpstr>
      <vt:lpstr>Arial</vt:lpstr>
      <vt:lpstr>굴림</vt:lpstr>
      <vt:lpstr>HY울릉도B</vt:lpstr>
      <vt:lpstr>맑은 고딕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2614</cp:revision>
  <dcterms:created xsi:type="dcterms:W3CDTF">2008-03-21T01:39:31Z</dcterms:created>
  <dcterms:modified xsi:type="dcterms:W3CDTF">2022-05-06T08:02:01Z</dcterms:modified>
</cp:coreProperties>
</file>