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9" r:id="rId2"/>
    <p:sldId id="641" r:id="rId3"/>
    <p:sldId id="642" r:id="rId4"/>
    <p:sldId id="643" r:id="rId5"/>
    <p:sldId id="616" r:id="rId6"/>
    <p:sldId id="631" r:id="rId7"/>
    <p:sldId id="632" r:id="rId8"/>
    <p:sldId id="633" r:id="rId9"/>
    <p:sldId id="634" r:id="rId10"/>
    <p:sldId id="635" r:id="rId11"/>
    <p:sldId id="636" r:id="rId12"/>
    <p:sldId id="637" r:id="rId13"/>
    <p:sldId id="638" r:id="rId14"/>
    <p:sldId id="644" r:id="rId15"/>
    <p:sldId id="645" r:id="rId16"/>
    <p:sldId id="646" r:id="rId17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20"/>
    </p:embeddedFont>
    <p:embeddedFont>
      <p:font typeface="맑은 고딕" panose="020B0503020000020004" pitchFamily="34" charset="-127"/>
      <p:regular r:id="rId21"/>
      <p:bold r:id="rId22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641"/>
            <p14:sldId id="642"/>
            <p14:sldId id="643"/>
            <p14:sldId id="616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44"/>
            <p14:sldId id="645"/>
            <p14:sldId id="646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9D94"/>
    <a:srgbClr val="FDEADA"/>
    <a:srgbClr val="85312F"/>
    <a:srgbClr val="FBDF75"/>
    <a:srgbClr val="66569D"/>
    <a:srgbClr val="FDF181"/>
    <a:srgbClr val="5E2E12"/>
    <a:srgbClr val="F79646"/>
    <a:srgbClr val="FFFF99"/>
    <a:srgbClr val="C2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95" autoAdjust="0"/>
    <p:restoredTop sz="93955" autoAdjust="0"/>
  </p:normalViewPr>
  <p:slideViewPr>
    <p:cSldViewPr>
      <p:cViewPr varScale="1">
        <p:scale>
          <a:sx n="66" d="100"/>
          <a:sy n="66" d="100"/>
        </p:scale>
        <p:origin x="84" y="9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80118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070144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545757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531093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56361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572380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021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0129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196162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6236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828372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6565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63654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1848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순서도: 다른 페이지 연결선 71">
            <a:extLst>
              <a:ext uri="{FF2B5EF4-FFF2-40B4-BE49-F238E27FC236}">
                <a16:creationId xmlns:a16="http://schemas.microsoft.com/office/drawing/2014/main" id="{FF20B0E4-7222-44F7-830E-1ED8C85DAD56}"/>
              </a:ext>
            </a:extLst>
          </p:cNvPr>
          <p:cNvSpPr/>
          <p:nvPr/>
        </p:nvSpPr>
        <p:spPr bwMode="auto">
          <a:xfrm>
            <a:off x="-275906" y="-96933"/>
            <a:ext cx="9649072" cy="1971228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B7B45D56-5D6D-4A99-A367-D945BCF2680A}"/>
              </a:ext>
            </a:extLst>
          </p:cNvPr>
          <p:cNvSpPr/>
          <p:nvPr/>
        </p:nvSpPr>
        <p:spPr bwMode="auto">
          <a:xfrm rot="18939820">
            <a:off x="1969406" y="2315690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3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9204D3E6-7047-42E5-92D2-2CD3A82EEF89}"/>
              </a:ext>
            </a:extLst>
          </p:cNvPr>
          <p:cNvSpPr/>
          <p:nvPr/>
        </p:nvSpPr>
        <p:spPr bwMode="auto">
          <a:xfrm rot="18939820">
            <a:off x="5061374" y="2315691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4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D77418F9-82BC-40DB-B082-D93EC0EC6257}"/>
              </a:ext>
            </a:extLst>
          </p:cNvPr>
          <p:cNvSpPr/>
          <p:nvPr/>
        </p:nvSpPr>
        <p:spPr bwMode="auto">
          <a:xfrm rot="18939820">
            <a:off x="379634" y="4098265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5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25BF3737-370A-4C09-9853-203F01BA4E52}"/>
              </a:ext>
            </a:extLst>
          </p:cNvPr>
          <p:cNvSpPr/>
          <p:nvPr/>
        </p:nvSpPr>
        <p:spPr bwMode="auto">
          <a:xfrm rot="18939820">
            <a:off x="3488102" y="4116976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6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3C520606-A63F-4475-8B96-747C578B7EA2}"/>
              </a:ext>
            </a:extLst>
          </p:cNvPr>
          <p:cNvSpPr/>
          <p:nvPr/>
        </p:nvSpPr>
        <p:spPr bwMode="auto">
          <a:xfrm rot="18939820">
            <a:off x="6580070" y="4116977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7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8" name="눈물 방울 57">
            <a:extLst>
              <a:ext uri="{FF2B5EF4-FFF2-40B4-BE49-F238E27FC236}">
                <a16:creationId xmlns:a16="http://schemas.microsoft.com/office/drawing/2014/main" id="{360DE465-2A58-4971-B8A1-FF2B57700D7D}"/>
              </a:ext>
            </a:extLst>
          </p:cNvPr>
          <p:cNvSpPr/>
          <p:nvPr/>
        </p:nvSpPr>
        <p:spPr bwMode="auto">
          <a:xfrm rot="8182396">
            <a:off x="3630981" y="45330"/>
            <a:ext cx="2016635" cy="2070155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3894496" y="514475"/>
            <a:ext cx="1464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ja-JP" altLang="en-US" sz="54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ko-KR" altLang="en-US" sz="7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-148555" y="91720"/>
            <a:ext cx="3537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sz="44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44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endParaRPr lang="en-US" altLang="ko-KR" sz="44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/>
            <a:r>
              <a:rPr lang="en-US" altLang="ko-KR" sz="44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4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</a:t>
            </a:r>
            <a:endParaRPr lang="en-US" altLang="ko-KR" sz="44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5AA213-BFBD-4CA6-95BD-514799DC495B}"/>
              </a:ext>
            </a:extLst>
          </p:cNvPr>
          <p:cNvSpPr txBox="1"/>
          <p:nvPr/>
        </p:nvSpPr>
        <p:spPr>
          <a:xfrm>
            <a:off x="5695820" y="133450"/>
            <a:ext cx="3498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ja-JP" altLang="en-US" sz="32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endParaRPr lang="en-US" altLang="ja-JP" sz="32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/>
            <a:r>
              <a:rPr lang="en-US" altLang="ko-KR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</a:t>
            </a:r>
            <a:r>
              <a:rPr lang="en-US" altLang="ko-KR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세계복음화</a:t>
            </a:r>
            <a:r>
              <a:rPr lang="en-US" altLang="ko-KR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전도협회</a:t>
            </a:r>
            <a:endParaRPr lang="en-US" altLang="ko-KR" sz="20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/>
            <a:r>
              <a:rPr lang="ko-KR" altLang="en-US" sz="20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어린이선교국</a:t>
            </a:r>
            <a:endParaRPr lang="ko-KR" altLang="en-US" sz="2000" b="1" dirty="0">
              <a:ln w="10160" cmpd="dbl">
                <a:noFill/>
                <a:prstDash val="solid"/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6B06D-C2D7-564E-CF69-8459CCE23BC4}"/>
              </a:ext>
            </a:extLst>
          </p:cNvPr>
          <p:cNvSpPr txBox="1"/>
          <p:nvPr/>
        </p:nvSpPr>
        <p:spPr>
          <a:xfrm>
            <a:off x="4969602" y="2326212"/>
            <a:ext cx="4049733" cy="4056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800" b="1" kern="0" spc="-15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kumimoji="0" lang="en-US" altLang="ko-KR" sz="4800" b="1" kern="0" spc="-15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800" b="1" kern="0" spc="-15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せいふくした</a:t>
            </a:r>
            <a:endParaRPr kumimoji="0" lang="en-US" altLang="ko-KR" sz="4800" b="1" kern="0" spc="-15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800" b="1" kern="0" spc="-15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テサロニケ</a:t>
            </a:r>
            <a:endParaRPr kumimoji="0" lang="en-US" altLang="ko-KR" sz="4400" b="1" kern="0" spc="-15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ja-JP" altLang="en-US" sz="3200" b="1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kumimoji="0" lang="ko-KR" altLang="en-US" sz="3200" b="1" kern="0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3200" b="1" kern="0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17:6</a:t>
            </a:r>
            <a:r>
              <a:rPr kumimoji="0" lang="en-US" altLang="ko-KR" sz="3200" b="1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0.08629 -0.1293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5" grpId="0" animBg="1"/>
      <p:bldP spid="25" grpId="3" animBg="1"/>
      <p:bldP spid="43" grpId="0" animBg="1"/>
      <p:bldP spid="43" grpId="1" animBg="1"/>
      <p:bldP spid="44" grpId="0" animBg="1"/>
      <p:bldP spid="44" grpId="2" animBg="1"/>
      <p:bldP spid="44" grpId="3" animBg="1"/>
      <p:bldP spid="45" grpId="0" animBg="1"/>
      <p:bldP spid="45" grpId="1" animBg="1"/>
      <p:bldP spid="46" grpId="0" animBg="1"/>
      <p:bldP spid="46" grpId="1" animBg="1"/>
      <p:bldP spid="58" grpId="0" animBg="1"/>
      <p:bldP spid="4" grpId="0"/>
      <p:bldP spid="7" grpId="0"/>
      <p:bldP spid="7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C8E524-C679-7699-C69F-2429196887C9}"/>
              </a:ext>
            </a:extLst>
          </p:cNvPr>
          <p:cNvSpPr txBox="1"/>
          <p:nvPr/>
        </p:nvSpPr>
        <p:spPr>
          <a:xfrm>
            <a:off x="1535222" y="235274"/>
            <a:ext cx="74918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2.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みっつの　あんそくにちに　わたって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みことばを　つたえました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9EDFE239-2F73-0BCE-8B88-67F4D31A0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31579"/>
            <a:ext cx="1795049" cy="4365104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28BAB5-DF0B-64D8-E598-9AF591852C09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ヤソンが　みことばを　ききました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9" name="화살표: 오각형 8">
            <a:extLst>
              <a:ext uri="{FF2B5EF4-FFF2-40B4-BE49-F238E27FC236}">
                <a16:creationId xmlns:a16="http://schemas.microsoft.com/office/drawing/2014/main" id="{066D5C42-BB9A-9135-A515-38C07DFA19B3}"/>
              </a:ext>
            </a:extLst>
          </p:cNvPr>
          <p:cNvSpPr/>
          <p:nvPr/>
        </p:nvSpPr>
        <p:spPr bwMode="auto">
          <a:xfrm>
            <a:off x="-180528" y="1669810"/>
            <a:ext cx="5976664" cy="3927096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ヤソン</a:t>
            </a:r>
            <a:r>
              <a:rPr kumimoji="0" lang="en-US" altLang="ko-KR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0" lang="ja-JP" altLang="en-US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ギリシヤご</a:t>
            </a:r>
            <a:r>
              <a:rPr kumimoji="0" lang="en-US" altLang="ko-KR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pPr lvl="1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1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いみ</a:t>
            </a:r>
            <a:r>
              <a:rPr kumimoji="0" lang="ko-KR" altLang="en-US" sz="2400" b="1" kern="0" dirty="0"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</a:t>
            </a: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すくい、いやし</a:t>
            </a:r>
            <a:r>
              <a:rPr kumimoji="0" lang="ko-KR" altLang="en-US" sz="2400" b="1" kern="0" dirty="0"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イエシュア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pPr lvl="1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パウロを　たすけた　テサロニケ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1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きょうかいの　しんと</a:t>
            </a:r>
            <a:endParaRPr kumimoji="0" lang="en-US" altLang="ko-KR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1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しょうの　パウロの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1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どうこくじん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ニックネーム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4041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순서도: 다른 페이지 연결선 57">
            <a:extLst>
              <a:ext uri="{FF2B5EF4-FFF2-40B4-BE49-F238E27FC236}">
                <a16:creationId xmlns:a16="http://schemas.microsoft.com/office/drawing/2014/main" id="{D92192A0-61C0-5D34-CC9F-061A6422E61D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-27384"/>
            <a:ext cx="7603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3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32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テサロニケきょうかいは　しんとの　</a:t>
            </a:r>
            <a:endParaRPr lang="en-US" altLang="ja-JP" sz="3200" b="1" spc="-150" noProof="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しんこうが　ひょうばんの　よい　きょうかいに</a:t>
            </a:r>
            <a:endParaRPr lang="en-US" altLang="ja-JP" sz="3200" b="1" spc="-150" noProof="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2C1CD151-C84C-F706-D2C0-E73D58E39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57" y="2238544"/>
            <a:ext cx="3238128" cy="3790768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23318" y="5767086"/>
            <a:ext cx="8765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しんこうの　はたらきと　あいの　ろうくと　きぼうの　</a:t>
            </a:r>
            <a:endParaRPr lang="en-US" altLang="ja-JP" sz="28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にんたいを　もっていました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21" name="그림 20" descr="텍스트이(가) 표시된 사진&#10;&#10;자동 생성된 설명">
            <a:extLst>
              <a:ext uri="{FF2B5EF4-FFF2-40B4-BE49-F238E27FC236}">
                <a16:creationId xmlns:a16="http://schemas.microsoft.com/office/drawing/2014/main" id="{E15E03E4-2316-6073-7BFE-507D0BDFE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46" y="1499135"/>
            <a:ext cx="3686062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55" name="그룹 54">
            <a:extLst>
              <a:ext uri="{FF2B5EF4-FFF2-40B4-BE49-F238E27FC236}">
                <a16:creationId xmlns:a16="http://schemas.microsoft.com/office/drawing/2014/main" id="{43DD338C-0081-0808-D395-A067F0B47BB8}"/>
              </a:ext>
            </a:extLst>
          </p:cNvPr>
          <p:cNvGrpSpPr/>
          <p:nvPr/>
        </p:nvGrpSpPr>
        <p:grpSpPr>
          <a:xfrm>
            <a:off x="520029" y="2560376"/>
            <a:ext cx="5065486" cy="1133925"/>
            <a:chOff x="269429" y="1922939"/>
            <a:chExt cx="5065486" cy="1133925"/>
          </a:xfrm>
        </p:grpSpPr>
        <p:pic>
          <p:nvPicPr>
            <p:cNvPr id="47" name="그림 46" descr="텍스트, 일몰, 실루엣이(가) 표시된 사진&#10;&#10;자동 생성된 설명">
              <a:extLst>
                <a:ext uri="{FF2B5EF4-FFF2-40B4-BE49-F238E27FC236}">
                  <a16:creationId xmlns:a16="http://schemas.microsoft.com/office/drawing/2014/main" id="{F08E0725-F2B4-A413-E61A-B0CF91047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78469">
              <a:off x="269429" y="1922939"/>
              <a:ext cx="5065486" cy="113392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D52F82-4F0B-5EA2-E3FD-75FD37058128}"/>
                </a:ext>
              </a:extLst>
            </p:cNvPr>
            <p:cNvSpPr txBox="1"/>
            <p:nvPr/>
          </p:nvSpPr>
          <p:spPr>
            <a:xfrm rot="20418642">
              <a:off x="645004" y="2139563"/>
              <a:ext cx="41120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36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しんこうの　はたらき</a:t>
              </a:r>
              <a:endParaRPr lang="ko-KR" altLang="en-US" sz="3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맑은 고딕" panose="020B0503020000020004" pitchFamily="50" charset="-127"/>
              </a:endParaRPr>
            </a:p>
          </p:txBody>
        </p:sp>
      </p:grpSp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264B7DFA-EC8F-5C55-7393-59C436173F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59"/>
          <a:stretch/>
        </p:blipFill>
        <p:spPr>
          <a:xfrm>
            <a:off x="183098" y="2876964"/>
            <a:ext cx="3681913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54" name="그룹 53">
            <a:extLst>
              <a:ext uri="{FF2B5EF4-FFF2-40B4-BE49-F238E27FC236}">
                <a16:creationId xmlns:a16="http://schemas.microsoft.com/office/drawing/2014/main" id="{B5F3C882-79A9-F129-FD27-07B72DFA773A}"/>
              </a:ext>
            </a:extLst>
          </p:cNvPr>
          <p:cNvGrpSpPr/>
          <p:nvPr/>
        </p:nvGrpSpPr>
        <p:grpSpPr>
          <a:xfrm>
            <a:off x="-352391" y="3815889"/>
            <a:ext cx="5065486" cy="1133925"/>
            <a:chOff x="-467425" y="3152350"/>
            <a:chExt cx="5065486" cy="1133925"/>
          </a:xfrm>
        </p:grpSpPr>
        <p:pic>
          <p:nvPicPr>
            <p:cNvPr id="49" name="그림 48" descr="텍스트, 일몰, 실루엣이(가) 표시된 사진&#10;&#10;자동 생성된 설명">
              <a:extLst>
                <a:ext uri="{FF2B5EF4-FFF2-40B4-BE49-F238E27FC236}">
                  <a16:creationId xmlns:a16="http://schemas.microsoft.com/office/drawing/2014/main" id="{DE735863-AA6B-05F2-04F6-D3BC1544B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78469">
              <a:off x="-467425" y="3152350"/>
              <a:ext cx="5065486" cy="113392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80C4D29-5185-E779-0908-D27F69193ACB}"/>
                </a:ext>
              </a:extLst>
            </p:cNvPr>
            <p:cNvSpPr txBox="1"/>
            <p:nvPr/>
          </p:nvSpPr>
          <p:spPr>
            <a:xfrm rot="20418642">
              <a:off x="189999" y="3456657"/>
              <a:ext cx="28232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36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あいの　ろうく</a:t>
              </a:r>
              <a:endParaRPr lang="ko-KR" altLang="en-US" sz="3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맑은 고딕" panose="020B0503020000020004" pitchFamily="50" charset="-127"/>
              </a:endParaRPr>
            </a:p>
          </p:txBody>
        </p:sp>
      </p:grpSp>
      <p:pic>
        <p:nvPicPr>
          <p:cNvPr id="45" name="그림 44" descr="텍스트이(가) 표시된 사진&#10;&#10;자동 생성된 설명">
            <a:extLst>
              <a:ext uri="{FF2B5EF4-FFF2-40B4-BE49-F238E27FC236}">
                <a16:creationId xmlns:a16="http://schemas.microsoft.com/office/drawing/2014/main" id="{5062EF11-E138-6C3C-330B-9D929087BE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69" y="2338875"/>
            <a:ext cx="3681913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id="{F56B8F71-44FA-EDA2-4F52-51D0534B3B88}"/>
              </a:ext>
            </a:extLst>
          </p:cNvPr>
          <p:cNvGrpSpPr/>
          <p:nvPr/>
        </p:nvGrpSpPr>
        <p:grpSpPr>
          <a:xfrm>
            <a:off x="2480592" y="3371252"/>
            <a:ext cx="5065486" cy="1133925"/>
            <a:chOff x="2520775" y="2585785"/>
            <a:chExt cx="5065486" cy="1133925"/>
          </a:xfrm>
        </p:grpSpPr>
        <p:pic>
          <p:nvPicPr>
            <p:cNvPr id="51" name="그림 50" descr="텍스트, 일몰, 실루엣이(가) 표시된 사진&#10;&#10;자동 생성된 설명">
              <a:extLst>
                <a:ext uri="{FF2B5EF4-FFF2-40B4-BE49-F238E27FC236}">
                  <a16:creationId xmlns:a16="http://schemas.microsoft.com/office/drawing/2014/main" id="{BB0E3369-621D-BC28-ABD9-BE9D1AE6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78469">
              <a:off x="2520775" y="2585785"/>
              <a:ext cx="5065486" cy="113392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3D047CC-D2FE-4CFB-C8B6-B6CF29025C20}"/>
                </a:ext>
              </a:extLst>
            </p:cNvPr>
            <p:cNvSpPr txBox="1"/>
            <p:nvPr/>
          </p:nvSpPr>
          <p:spPr>
            <a:xfrm rot="20418642">
              <a:off x="2983130" y="2861412"/>
              <a:ext cx="3886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36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きぼうの　にんたい</a:t>
              </a:r>
              <a:endParaRPr lang="ko-KR" altLang="en-US" sz="3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맑은 고딕" panose="020B0503020000020004" pitchFamily="50" charset="-127"/>
              </a:endParaRPr>
            </a:p>
          </p:txBody>
        </p:sp>
      </p:grpSp>
      <p:pic>
        <p:nvPicPr>
          <p:cNvPr id="57" name="그림 56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7E02AE1F-F6D5-5EC3-1475-B2626D0F1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9" y="3689395"/>
            <a:ext cx="1280369" cy="127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27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75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B52EFAC0-1D8F-BDEE-CA90-E987AD34D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48880"/>
            <a:ext cx="3238128" cy="3790768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186728" y="5854578"/>
            <a:ext cx="8765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　ちからと　せいれいと　つよい　かくしんに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よって　つたえました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27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CE41EF-76B8-FF28-2E64-E688F4CEACD5}"/>
              </a:ext>
            </a:extLst>
          </p:cNvPr>
          <p:cNvSpPr txBox="1"/>
          <p:nvPr/>
        </p:nvSpPr>
        <p:spPr>
          <a:xfrm>
            <a:off x="1535222" y="-27384"/>
            <a:ext cx="7603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spc="-1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テサロニケきょうかいは　しんとの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しんこうが　ひょうばんの　よい　きょうかいに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なりました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A77A33C-8556-B8F9-6AAE-B287217D0BA6}"/>
              </a:ext>
            </a:extLst>
          </p:cNvPr>
          <p:cNvGrpSpPr/>
          <p:nvPr/>
        </p:nvGrpSpPr>
        <p:grpSpPr>
          <a:xfrm>
            <a:off x="3238128" y="1488259"/>
            <a:ext cx="5097762" cy="3618707"/>
            <a:chOff x="3238128" y="1488259"/>
            <a:chExt cx="5097762" cy="3618707"/>
          </a:xfrm>
        </p:grpSpPr>
        <p:sp>
          <p:nvSpPr>
            <p:cNvPr id="15" name="말풍선: 타원형 14">
              <a:extLst>
                <a:ext uri="{FF2B5EF4-FFF2-40B4-BE49-F238E27FC236}">
                  <a16:creationId xmlns:a16="http://schemas.microsoft.com/office/drawing/2014/main" id="{DF9893F1-23BE-AD13-1F60-F13BCF3FFEA0}"/>
                </a:ext>
              </a:extLst>
            </p:cNvPr>
            <p:cNvSpPr/>
            <p:nvPr/>
          </p:nvSpPr>
          <p:spPr bwMode="auto">
            <a:xfrm>
              <a:off x="3238128" y="1488259"/>
              <a:ext cx="5097762" cy="3618707"/>
            </a:xfrm>
            <a:prstGeom prst="wedgeEllipseCallout">
              <a:avLst>
                <a:gd name="adj1" fmla="val -62932"/>
                <a:gd name="adj2" fmla="val 44095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53E54C6-AADB-C376-1D64-BAB18448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993" y="1488259"/>
              <a:ext cx="4860032" cy="361870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8" name="그림 27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C50FAAF6-02B4-C0AC-41CC-82AE96670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44" y="3841191"/>
            <a:ext cx="1280369" cy="127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8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AC8A5DCD-DD4A-9EF2-D4B5-D663991ED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984" y="2376054"/>
            <a:ext cx="3238128" cy="3790768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5805264"/>
            <a:ext cx="8765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パウロが　テサロニケきょうかいの　しんとに　みことばを　</a:t>
            </a:r>
            <a:endParaRPr lang="en-US" altLang="ja-JP" sz="28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おくりました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FBA8F-E3B2-6B79-5190-5215E1071BB5}"/>
              </a:ext>
            </a:extLst>
          </p:cNvPr>
          <p:cNvSpPr txBox="1"/>
          <p:nvPr/>
        </p:nvSpPr>
        <p:spPr>
          <a:xfrm>
            <a:off x="1535222" y="-27384"/>
            <a:ext cx="7603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spc="-1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テサロニケきょうかいは　しんとの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しんこうが　ひょうばんの　よい　きょうかいに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なりました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1188CC1B-5772-2522-7D77-7117DEA077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8" y="3311609"/>
            <a:ext cx="4717065" cy="2493655"/>
          </a:xfrm>
          <a:prstGeom prst="rect">
            <a:avLst/>
          </a:prstGeom>
        </p:spPr>
      </p:pic>
      <p:sp>
        <p:nvSpPr>
          <p:cNvPr id="11" name="말풍선: 타원형 10">
            <a:extLst>
              <a:ext uri="{FF2B5EF4-FFF2-40B4-BE49-F238E27FC236}">
                <a16:creationId xmlns:a16="http://schemas.microsoft.com/office/drawing/2014/main" id="{A652BD0F-1848-3D61-BFD5-03DDEAEF0946}"/>
              </a:ext>
            </a:extLst>
          </p:cNvPr>
          <p:cNvSpPr/>
          <p:nvPr/>
        </p:nvSpPr>
        <p:spPr bwMode="auto">
          <a:xfrm>
            <a:off x="1115616" y="1286205"/>
            <a:ext cx="6192688" cy="3286802"/>
          </a:xfrm>
          <a:prstGeom prst="wedgeEllipseCallout">
            <a:avLst>
              <a:gd name="adj1" fmla="val -35646"/>
              <a:gd name="adj2" fmla="val 5689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いつも　よろこんでいなさい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たえず　いのりなさい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ことに　ついて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かんしゃ　しなさい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これが、キリスト・イエスにあって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かみが　あなたがたに　のぞんで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おられる　ことです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2235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, 장식이(가) 표시된 사진&#10;&#10;자동 생성된 설명">
            <a:extLst>
              <a:ext uri="{FF2B5EF4-FFF2-40B4-BE49-F238E27FC236}">
                <a16:creationId xmlns:a16="http://schemas.microsoft.com/office/drawing/2014/main" id="{23247E3F-7136-4A9A-8098-93DB002BF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732"/>
            <a:ext cx="3998187" cy="3429000"/>
          </a:xfrm>
          <a:prstGeom prst="rect">
            <a:avLst/>
          </a:prstGeom>
        </p:spPr>
      </p:pic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235274"/>
            <a:ext cx="742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もんだい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?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うつわ　じゅんび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!!</a:t>
            </a: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693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5F3FFD02-1949-4090-88F1-0E2CB17384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t="11268" r="12454" b="7981"/>
          <a:stretch/>
        </p:blipFill>
        <p:spPr>
          <a:xfrm>
            <a:off x="3364416" y="3429000"/>
            <a:ext cx="1728193" cy="3096344"/>
          </a:xfrm>
          <a:prstGeom prst="rect">
            <a:avLst/>
          </a:prstGeom>
        </p:spPr>
      </p:pic>
      <p:pic>
        <p:nvPicPr>
          <p:cNvPr id="5" name="그림 4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9A744B88-A12B-4BDC-8740-A6F4E807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96" y="5232502"/>
            <a:ext cx="1046432" cy="1042967"/>
          </a:xfrm>
          <a:prstGeom prst="rect">
            <a:avLst/>
          </a:prstGeom>
        </p:spPr>
      </p:pic>
      <p:sp>
        <p:nvSpPr>
          <p:cNvPr id="6" name="생각 풍선: 구름 모양 5">
            <a:extLst>
              <a:ext uri="{FF2B5EF4-FFF2-40B4-BE49-F238E27FC236}">
                <a16:creationId xmlns:a16="http://schemas.microsoft.com/office/drawing/2014/main" id="{BEFBBBCF-5052-45C0-95EE-214E5B4C2F68}"/>
              </a:ext>
            </a:extLst>
          </p:cNvPr>
          <p:cNvSpPr/>
          <p:nvPr/>
        </p:nvSpPr>
        <p:spPr bwMode="auto">
          <a:xfrm>
            <a:off x="131066" y="2348880"/>
            <a:ext cx="2808312" cy="2016224"/>
          </a:xfrm>
          <a:prstGeom prst="cloudCallout">
            <a:avLst>
              <a:gd name="adj1" fmla="val 62627"/>
              <a:gd name="adj2" fmla="val 5051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9</a:t>
            </a: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つの</a:t>
            </a:r>
            <a:endParaRPr kumimoji="0" lang="en-US" altLang="ja-JP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ながれ</a:t>
            </a: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</a:t>
            </a:r>
            <a:endParaRPr kumimoji="0" lang="en-US" altLang="ko-KR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みる　め</a:t>
            </a:r>
            <a:endParaRPr kumimoji="0" lang="ko-KR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B3A68040-0BCE-B322-FF35-5BB111298200}"/>
              </a:ext>
            </a:extLst>
          </p:cNvPr>
          <p:cNvSpPr/>
          <p:nvPr/>
        </p:nvSpPr>
        <p:spPr bwMode="auto">
          <a:xfrm>
            <a:off x="5166240" y="2524333"/>
            <a:ext cx="3788511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かこ</a:t>
            </a:r>
            <a:r>
              <a:rPr kumimoji="0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/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げんざい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/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みらい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20F4DC04-3E33-A199-5517-C3335F763E53}"/>
              </a:ext>
            </a:extLst>
          </p:cNvPr>
          <p:cNvSpPr/>
          <p:nvPr/>
        </p:nvSpPr>
        <p:spPr bwMode="auto">
          <a:xfrm>
            <a:off x="5156505" y="3717032"/>
            <a:ext cx="3807983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ひろさ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/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たかさ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/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ふかさ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8CE626DC-F481-E2D9-FA9B-4BF3A36E2933}"/>
              </a:ext>
            </a:extLst>
          </p:cNvPr>
          <p:cNvSpPr/>
          <p:nvPr/>
        </p:nvSpPr>
        <p:spPr bwMode="auto">
          <a:xfrm>
            <a:off x="5169856" y="4908466"/>
            <a:ext cx="3788511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うえ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/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した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/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さゆう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341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6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DE186EB9-0CCC-410C-8731-5165C8A80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7" y="2478781"/>
            <a:ext cx="3044356" cy="2753721"/>
          </a:xfrm>
          <a:prstGeom prst="rect">
            <a:avLst/>
          </a:prstGeom>
        </p:spPr>
      </p:pic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235274"/>
            <a:ext cx="742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もんだい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?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うつわ　じゅんび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!!</a:t>
            </a: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5F3FFD02-1949-4090-88F1-0E2CB17384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t="11268" r="12454" b="7981"/>
          <a:stretch/>
        </p:blipFill>
        <p:spPr>
          <a:xfrm>
            <a:off x="3364416" y="3429000"/>
            <a:ext cx="1728193" cy="3096344"/>
          </a:xfrm>
          <a:prstGeom prst="rect">
            <a:avLst/>
          </a:prstGeom>
        </p:spPr>
      </p:pic>
      <p:pic>
        <p:nvPicPr>
          <p:cNvPr id="5" name="그림 4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9A744B88-A12B-4BDC-8740-A6F4E807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96" y="5232502"/>
            <a:ext cx="1046432" cy="1042967"/>
          </a:xfrm>
          <a:prstGeom prst="rect">
            <a:avLst/>
          </a:prstGeom>
        </p:spPr>
      </p:pic>
      <p:sp>
        <p:nvSpPr>
          <p:cNvPr id="18" name="생각 풍선: 구름 모양 17">
            <a:extLst>
              <a:ext uri="{FF2B5EF4-FFF2-40B4-BE49-F238E27FC236}">
                <a16:creationId xmlns:a16="http://schemas.microsoft.com/office/drawing/2014/main" id="{DEA52CE9-4D8F-4310-A680-701103587BE6}"/>
              </a:ext>
            </a:extLst>
          </p:cNvPr>
          <p:cNvSpPr/>
          <p:nvPr/>
        </p:nvSpPr>
        <p:spPr bwMode="auto">
          <a:xfrm>
            <a:off x="0" y="3032956"/>
            <a:ext cx="3546407" cy="2016224"/>
          </a:xfrm>
          <a:prstGeom prst="cloudCallout">
            <a:avLst>
              <a:gd name="adj1" fmla="val 52669"/>
              <a:gd name="adj2" fmla="val 7031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かみさまで</a:t>
            </a: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しあわせ</a:t>
            </a:r>
            <a:endParaRPr kumimoji="0" lang="ko-KR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435761C7-6132-047F-9E92-0B104B483650}"/>
              </a:ext>
            </a:extLst>
          </p:cNvPr>
          <p:cNvSpPr/>
          <p:nvPr/>
        </p:nvSpPr>
        <p:spPr bwMode="auto">
          <a:xfrm>
            <a:off x="5166240" y="2524333"/>
            <a:ext cx="3788511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しあわせ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12A72821-3528-8D13-D4F4-142BFD415693}"/>
              </a:ext>
            </a:extLst>
          </p:cNvPr>
          <p:cNvSpPr/>
          <p:nvPr/>
        </p:nvSpPr>
        <p:spPr bwMode="auto">
          <a:xfrm>
            <a:off x="5156505" y="3717032"/>
            <a:ext cx="3807983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いのりの　しあわせ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53ACA2FD-CB2E-602C-3DA7-DB68D017E831}"/>
              </a:ext>
            </a:extLst>
          </p:cNvPr>
          <p:cNvSpPr/>
          <p:nvPr/>
        </p:nvSpPr>
        <p:spPr bwMode="auto">
          <a:xfrm>
            <a:off x="5169856" y="4908466"/>
            <a:ext cx="3788511" cy="1040814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でんどうしゃの しあわせ</a:t>
            </a:r>
            <a:endParaRPr kumimoji="0" lang="en-US" altLang="ko-KR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(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たすける　もの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)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351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もったもの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と　ふくいんを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うけるものの　であいを　とおして　しんこうの　うわさが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　たった　テサロニケきょうかいが　たてられました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あらかじめ　せいふくした　レムナントの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しあわせな　スケジュールひょうを　つくって　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じっせん　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순서도: 다른 페이지 연결선 19">
            <a:extLst>
              <a:ext uri="{FF2B5EF4-FFF2-40B4-BE49-F238E27FC236}">
                <a16:creationId xmlns:a16="http://schemas.microsoft.com/office/drawing/2014/main" id="{D61F8350-029E-4778-A998-B4C2DC756243}"/>
              </a:ext>
            </a:extLst>
          </p:cNvPr>
          <p:cNvSpPr/>
          <p:nvPr/>
        </p:nvSpPr>
        <p:spPr bwMode="auto">
          <a:xfrm rot="5400000">
            <a:off x="3902055" y="-3673672"/>
            <a:ext cx="1484783" cy="9025697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8328E-CB3E-4931-9970-11AB1DCCE7A9}"/>
              </a:ext>
            </a:extLst>
          </p:cNvPr>
          <p:cNvSpPr txBox="1"/>
          <p:nvPr/>
        </p:nvSpPr>
        <p:spPr>
          <a:xfrm>
            <a:off x="1705157" y="133111"/>
            <a:ext cx="7078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せいふくする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レムナントの　しあわせな　しゅうかん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눈물 방울 21">
            <a:extLst>
              <a:ext uri="{FF2B5EF4-FFF2-40B4-BE49-F238E27FC236}">
                <a16:creationId xmlns:a16="http://schemas.microsoft.com/office/drawing/2014/main" id="{351816C2-245B-471E-B92B-0E9B08B38A3B}"/>
              </a:ext>
            </a:extLst>
          </p:cNvPr>
          <p:cNvSpPr/>
          <p:nvPr/>
        </p:nvSpPr>
        <p:spPr bwMode="auto">
          <a:xfrm rot="2773544">
            <a:off x="53399" y="69493"/>
            <a:ext cx="1512000" cy="151200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537695-7AF7-4F20-AF7F-33AD5BFE3298}"/>
              </a:ext>
            </a:extLst>
          </p:cNvPr>
          <p:cNvSpPr txBox="1"/>
          <p:nvPr/>
        </p:nvSpPr>
        <p:spPr>
          <a:xfrm>
            <a:off x="127148" y="408289"/>
            <a:ext cx="157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창문, 실내이(가) 표시된 사진&#10;&#10;자동 생성된 설명">
            <a:extLst>
              <a:ext uri="{FF2B5EF4-FFF2-40B4-BE49-F238E27FC236}">
                <a16:creationId xmlns:a16="http://schemas.microsoft.com/office/drawing/2014/main" id="{01D445BF-41F9-43F3-B58B-19C75DF3D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9235"/>
            <a:ext cx="5571260" cy="4024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E62EE58-36F6-4E3D-BD33-7D8B012DCDBB}"/>
              </a:ext>
            </a:extLst>
          </p:cNvPr>
          <p:cNvSpPr/>
          <p:nvPr/>
        </p:nvSpPr>
        <p:spPr bwMode="auto">
          <a:xfrm>
            <a:off x="2123728" y="1921761"/>
            <a:ext cx="4896544" cy="7619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393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みざの　しゅくふく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こくいん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85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순서도: 다른 페이지 연결선 21">
            <a:extLst>
              <a:ext uri="{FF2B5EF4-FFF2-40B4-BE49-F238E27FC236}">
                <a16:creationId xmlns:a16="http://schemas.microsoft.com/office/drawing/2014/main" id="{BEC59570-3675-4B0E-8C2D-EC7408F2D43C}"/>
              </a:ext>
            </a:extLst>
          </p:cNvPr>
          <p:cNvSpPr/>
          <p:nvPr/>
        </p:nvSpPr>
        <p:spPr bwMode="auto">
          <a:xfrm rot="5400000">
            <a:off x="3902055" y="-3673672"/>
            <a:ext cx="1484783" cy="9025697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눈물 방울 24">
            <a:extLst>
              <a:ext uri="{FF2B5EF4-FFF2-40B4-BE49-F238E27FC236}">
                <a16:creationId xmlns:a16="http://schemas.microsoft.com/office/drawing/2014/main" id="{D7B6B62A-90FA-40EC-9B5C-3400FAA9B7F6}"/>
              </a:ext>
            </a:extLst>
          </p:cNvPr>
          <p:cNvSpPr/>
          <p:nvPr/>
        </p:nvSpPr>
        <p:spPr bwMode="auto">
          <a:xfrm rot="2773544">
            <a:off x="53399" y="69493"/>
            <a:ext cx="1512000" cy="151200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17617D-5A21-4619-968D-DDA4EE84C442}"/>
              </a:ext>
            </a:extLst>
          </p:cNvPr>
          <p:cNvSpPr txBox="1"/>
          <p:nvPr/>
        </p:nvSpPr>
        <p:spPr>
          <a:xfrm>
            <a:off x="127148" y="408289"/>
            <a:ext cx="1751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인형, 장난감, 벡터그래픽이(가) 표시된 사진&#10;&#10;자동 생성된 설명">
            <a:extLst>
              <a:ext uri="{FF2B5EF4-FFF2-40B4-BE49-F238E27FC236}">
                <a16:creationId xmlns:a16="http://schemas.microsoft.com/office/drawing/2014/main" id="{805D69C7-725B-40A4-BF1E-A62C49073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8" y="4133285"/>
            <a:ext cx="2694938" cy="2507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15BE60E5-71EA-4A92-A23D-F8E79BF80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27" y="2741860"/>
            <a:ext cx="3806705" cy="4179912"/>
          </a:xfrm>
          <a:prstGeom prst="rect">
            <a:avLst/>
          </a:prstGeom>
        </p:spPr>
      </p:pic>
      <p:pic>
        <p:nvPicPr>
          <p:cNvPr id="27" name="그림 26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7A09C42A-0A80-4509-8D8C-1F57B9453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129419"/>
            <a:ext cx="2152726" cy="25077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CF7AEBE1-A853-4748-B0AA-B58F2D206BF5}"/>
              </a:ext>
            </a:extLst>
          </p:cNvPr>
          <p:cNvSpPr/>
          <p:nvPr/>
        </p:nvSpPr>
        <p:spPr bwMode="auto">
          <a:xfrm>
            <a:off x="1763688" y="1893072"/>
            <a:ext cx="5616624" cy="820519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　いちにち　いっかい　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たすける　こと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しどうしゃ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)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0B7F4-0C3A-4F5B-98B4-FFA6285B4A4D}"/>
              </a:ext>
            </a:extLst>
          </p:cNvPr>
          <p:cNvSpPr txBox="1"/>
          <p:nvPr/>
        </p:nvSpPr>
        <p:spPr>
          <a:xfrm>
            <a:off x="1976286" y="140068"/>
            <a:ext cx="7036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せいふくする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レムナントの　しあわせな　しゅうかん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532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순서도: 다른 페이지 연결선 21">
            <a:extLst>
              <a:ext uri="{FF2B5EF4-FFF2-40B4-BE49-F238E27FC236}">
                <a16:creationId xmlns:a16="http://schemas.microsoft.com/office/drawing/2014/main" id="{BEC59570-3675-4B0E-8C2D-EC7408F2D43C}"/>
              </a:ext>
            </a:extLst>
          </p:cNvPr>
          <p:cNvSpPr/>
          <p:nvPr/>
        </p:nvSpPr>
        <p:spPr bwMode="auto">
          <a:xfrm rot="5400000">
            <a:off x="3902055" y="-3673672"/>
            <a:ext cx="1484783" cy="9025697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눈물 방울 24">
            <a:extLst>
              <a:ext uri="{FF2B5EF4-FFF2-40B4-BE49-F238E27FC236}">
                <a16:creationId xmlns:a16="http://schemas.microsoft.com/office/drawing/2014/main" id="{D7B6B62A-90FA-40EC-9B5C-3400FAA9B7F6}"/>
              </a:ext>
            </a:extLst>
          </p:cNvPr>
          <p:cNvSpPr/>
          <p:nvPr/>
        </p:nvSpPr>
        <p:spPr bwMode="auto">
          <a:xfrm rot="2773544">
            <a:off x="53399" y="69493"/>
            <a:ext cx="1512000" cy="151200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17617D-5A21-4619-968D-DDA4EE84C442}"/>
              </a:ext>
            </a:extLst>
          </p:cNvPr>
          <p:cNvSpPr txBox="1"/>
          <p:nvPr/>
        </p:nvSpPr>
        <p:spPr>
          <a:xfrm>
            <a:off x="127148" y="408289"/>
            <a:ext cx="1751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FAC102A-5C26-4BF3-AA92-DB3080A30AE9}"/>
              </a:ext>
            </a:extLst>
          </p:cNvPr>
          <p:cNvSpPr/>
          <p:nvPr/>
        </p:nvSpPr>
        <p:spPr bwMode="auto">
          <a:xfrm>
            <a:off x="579038" y="2342454"/>
            <a:ext cx="2598517" cy="882909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　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いじんでん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 descr="텍스트, 모니터, 이미지이(가) 표시된 사진&#10;&#10;자동 생성된 설명">
            <a:extLst>
              <a:ext uri="{FF2B5EF4-FFF2-40B4-BE49-F238E27FC236}">
                <a16:creationId xmlns:a16="http://schemas.microsoft.com/office/drawing/2014/main" id="{582399B9-0665-4CB8-9298-818933C47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37" y="1609269"/>
            <a:ext cx="2936925" cy="5221200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3537BD30-E05A-473F-8117-7014352EFBAD}"/>
              </a:ext>
            </a:extLst>
          </p:cNvPr>
          <p:cNvSpPr/>
          <p:nvPr/>
        </p:nvSpPr>
        <p:spPr bwMode="auto">
          <a:xfrm>
            <a:off x="292568" y="4869159"/>
            <a:ext cx="2598517" cy="1224137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こうだん　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9479AF21-B393-43B8-A22E-9B6D7E55C557}"/>
              </a:ext>
            </a:extLst>
          </p:cNvPr>
          <p:cNvSpPr/>
          <p:nvPr/>
        </p:nvSpPr>
        <p:spPr bwMode="auto">
          <a:xfrm>
            <a:off x="5966444" y="2313618"/>
            <a:ext cx="2598517" cy="1259398"/>
          </a:xfrm>
          <a:prstGeom prst="round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よしゅう、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ふくしゅう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1B7879C9-0599-44AA-914B-571E09BAA857}"/>
              </a:ext>
            </a:extLst>
          </p:cNvPr>
          <p:cNvSpPr/>
          <p:nvPr/>
        </p:nvSpPr>
        <p:spPr bwMode="auto">
          <a:xfrm>
            <a:off x="6252914" y="4869160"/>
            <a:ext cx="2598517" cy="882909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スケジュール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D5DD3-BDCD-445E-A1C8-DB111BA19045}"/>
              </a:ext>
            </a:extLst>
          </p:cNvPr>
          <p:cNvSpPr txBox="1"/>
          <p:nvPr/>
        </p:nvSpPr>
        <p:spPr>
          <a:xfrm>
            <a:off x="1945932" y="96785"/>
            <a:ext cx="7066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せいふくする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レムナントの　しあわせな　しゅうかん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0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 animBg="1"/>
      <p:bldP spid="9" grpId="0" animBg="1"/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일몰이(가) 표시된 사진&#10;&#10;자동 생성된 설명">
            <a:extLst>
              <a:ext uri="{FF2B5EF4-FFF2-40B4-BE49-F238E27FC236}">
                <a16:creationId xmlns:a16="http://schemas.microsoft.com/office/drawing/2014/main" id="{FE353F0E-BF66-0BCB-A712-3B37E2DB3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420734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パウロチームが　いきました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475656" y="262389"/>
            <a:ext cx="7771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1.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かれらは　テサロニケに　いきました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8" name="그림 27" descr="텍스트이(가) 표시된 사진&#10;&#10;자동 생성된 설명">
            <a:extLst>
              <a:ext uri="{FF2B5EF4-FFF2-40B4-BE49-F238E27FC236}">
                <a16:creationId xmlns:a16="http://schemas.microsoft.com/office/drawing/2014/main" id="{28DA6DC1-B2EE-B007-5C6D-45D02A194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5" y="2941176"/>
            <a:ext cx="1280224" cy="2773818"/>
          </a:xfrm>
          <a:prstGeom prst="rect">
            <a:avLst/>
          </a:prstGeom>
        </p:spPr>
      </p:pic>
      <p:pic>
        <p:nvPicPr>
          <p:cNvPr id="30" name="그림 29" descr="텍스트이(가) 표시된 사진&#10;&#10;자동 생성된 설명">
            <a:extLst>
              <a:ext uri="{FF2B5EF4-FFF2-40B4-BE49-F238E27FC236}">
                <a16:creationId xmlns:a16="http://schemas.microsoft.com/office/drawing/2014/main" id="{B56FDE50-0021-887E-8F80-7E3901C189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4654" y="2884766"/>
            <a:ext cx="1212855" cy="2773819"/>
          </a:xfrm>
          <a:prstGeom prst="rect">
            <a:avLst/>
          </a:prstGeom>
        </p:spPr>
      </p:pic>
      <p:pic>
        <p:nvPicPr>
          <p:cNvPr id="31" name="그림 30" descr="텍스트이(가) 표시된 사진&#10;&#10;자동 생성된 설명">
            <a:extLst>
              <a:ext uri="{FF2B5EF4-FFF2-40B4-BE49-F238E27FC236}">
                <a16:creationId xmlns:a16="http://schemas.microsoft.com/office/drawing/2014/main" id="{2AB98D11-1886-4CB7-9E5D-FCF954FECD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3290" y="3499300"/>
            <a:ext cx="834718" cy="2375809"/>
          </a:xfrm>
          <a:prstGeom prst="rect">
            <a:avLst/>
          </a:prstGeom>
        </p:spPr>
      </p:pic>
      <p:pic>
        <p:nvPicPr>
          <p:cNvPr id="33" name="그림 32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CE8915A6-2EB7-41FF-E84B-57F0FAF5DB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47" y="3131182"/>
            <a:ext cx="1136660" cy="2674082"/>
          </a:xfrm>
          <a:prstGeom prst="rect">
            <a:avLst/>
          </a:prstGeom>
        </p:spPr>
      </p:pic>
      <p:sp>
        <p:nvSpPr>
          <p:cNvPr id="6" name="말풍선: 타원형 5">
            <a:extLst>
              <a:ext uri="{FF2B5EF4-FFF2-40B4-BE49-F238E27FC236}">
                <a16:creationId xmlns:a16="http://schemas.microsoft.com/office/drawing/2014/main" id="{DF96D33F-FA2D-CF4A-8B4C-31270799C84E}"/>
              </a:ext>
            </a:extLst>
          </p:cNvPr>
          <p:cNvSpPr/>
          <p:nvPr/>
        </p:nvSpPr>
        <p:spPr bwMode="auto">
          <a:xfrm>
            <a:off x="4444533" y="3566441"/>
            <a:ext cx="2880320" cy="2088232"/>
          </a:xfrm>
          <a:prstGeom prst="wedgeEllipseCallout">
            <a:avLst>
              <a:gd name="adj1" fmla="val -62413"/>
              <a:gd name="adj2" fmla="val -3111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あれが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テサロニケの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まちだな。</a:t>
            </a:r>
            <a:endParaRPr kumimoji="0" lang="en-US" altLang="ko-KR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もう　すこしで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つくな。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263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가구, 테이블, 좌석이(가) 표시된 사진&#10;&#10;자동 생성된 설명">
            <a:extLst>
              <a:ext uri="{FF2B5EF4-FFF2-40B4-BE49-F238E27FC236}">
                <a16:creationId xmlns:a16="http://schemas.microsoft.com/office/drawing/2014/main" id="{E5C563ED-4C06-3651-FEA6-F2D816028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132701"/>
          </a:xfrm>
          <a:prstGeom prst="rect">
            <a:avLst/>
          </a:prstGeom>
        </p:spPr>
      </p:pic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04F896-472A-B336-1FC2-C5DF97D1F296}"/>
              </a:ext>
            </a:extLst>
          </p:cNvPr>
          <p:cNvSpPr txBox="1"/>
          <p:nvPr/>
        </p:nvSpPr>
        <p:spPr>
          <a:xfrm>
            <a:off x="1475656" y="262389"/>
            <a:ext cx="7771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かれらは　テサロニケに　いきました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D5493C9F-B82E-4404-0F56-8E2CCF78B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00" y="2489106"/>
            <a:ext cx="1592819" cy="2026691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36ABF388-121A-3610-964C-6810359F21DC}"/>
              </a:ext>
            </a:extLst>
          </p:cNvPr>
          <p:cNvGrpSpPr/>
          <p:nvPr/>
        </p:nvGrpSpPr>
        <p:grpSpPr>
          <a:xfrm>
            <a:off x="2339752" y="3866482"/>
            <a:ext cx="6850553" cy="2226814"/>
            <a:chOff x="2339752" y="3866482"/>
            <a:chExt cx="6850553" cy="2226814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38D707B9-B186-6B57-9CB0-471A011B6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5"/>
            <a:stretch/>
          </p:blipFill>
          <p:spPr>
            <a:xfrm flipH="1">
              <a:off x="2635809" y="4378961"/>
              <a:ext cx="2590641" cy="1522373"/>
            </a:xfrm>
            <a:prstGeom prst="rect">
              <a:avLst/>
            </a:prstGeom>
          </p:spPr>
        </p:pic>
        <p:pic>
          <p:nvPicPr>
            <p:cNvPr id="11" name="그림 10" descr="실내이(가) 표시된 사진&#10;&#10;자동 생성된 설명">
              <a:extLst>
                <a:ext uri="{FF2B5EF4-FFF2-40B4-BE49-F238E27FC236}">
                  <a16:creationId xmlns:a16="http://schemas.microsoft.com/office/drawing/2014/main" id="{3CA0A002-EC3F-0E61-8E85-453CCC232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3866482"/>
              <a:ext cx="4402281" cy="2214245"/>
            </a:xfrm>
            <a:prstGeom prst="rect">
              <a:avLst/>
            </a:prstGeom>
          </p:spPr>
        </p:pic>
        <p:pic>
          <p:nvPicPr>
            <p:cNvPr id="13" name="그림 12" descr="텍스트이(가) 표시된 사진&#10;&#10;자동 생성된 설명">
              <a:extLst>
                <a:ext uri="{FF2B5EF4-FFF2-40B4-BE49-F238E27FC236}">
                  <a16:creationId xmlns:a16="http://schemas.microsoft.com/office/drawing/2014/main" id="{16FFB97C-5631-4CAC-B3FD-4E12718E1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9752" y="4441132"/>
              <a:ext cx="3010654" cy="1652164"/>
            </a:xfrm>
            <a:prstGeom prst="rect">
              <a:avLst/>
            </a:prstGeom>
          </p:spPr>
        </p:pic>
      </p:grpSp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かいどうで　みことばを　つたえました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9" name="폭발: 8pt 18">
            <a:extLst>
              <a:ext uri="{FF2B5EF4-FFF2-40B4-BE49-F238E27FC236}">
                <a16:creationId xmlns:a16="http://schemas.microsoft.com/office/drawing/2014/main" id="{8FA0F281-1B4B-77B4-E5C9-C22B41DCE15A}"/>
              </a:ext>
            </a:extLst>
          </p:cNvPr>
          <p:cNvSpPr/>
          <p:nvPr/>
        </p:nvSpPr>
        <p:spPr bwMode="auto">
          <a:xfrm>
            <a:off x="655310" y="762039"/>
            <a:ext cx="4420745" cy="4789604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イエスさまが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いわれました。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わたしが　みちで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　しんりであり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いのちなのです･･･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9990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いつも　しているように　みことばを　つたえました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206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292F8A-FCE9-223D-804D-59ACE69EB6B5}"/>
              </a:ext>
            </a:extLst>
          </p:cNvPr>
          <p:cNvSpPr txBox="1"/>
          <p:nvPr/>
        </p:nvSpPr>
        <p:spPr>
          <a:xfrm>
            <a:off x="1475656" y="262389"/>
            <a:ext cx="7771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かれらは　テサロニケに　いきました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D3EFCD8-F1FD-420D-FA21-C2B7E68AC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190" y="770180"/>
            <a:ext cx="10114906" cy="5398936"/>
          </a:xfrm>
          <a:prstGeom prst="rect">
            <a:avLst/>
          </a:prstGeom>
        </p:spPr>
      </p:pic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CB944C3B-6AA9-8686-BEAD-09939BD58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637" y="2492896"/>
            <a:ext cx="1487122" cy="3222098"/>
          </a:xfrm>
          <a:prstGeom prst="rect">
            <a:avLst/>
          </a:prstGeom>
        </p:spPr>
      </p:pic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810F72E9-2064-A628-F51E-26BFF6BE3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1908" y="2239275"/>
            <a:ext cx="1408865" cy="3222098"/>
          </a:xfrm>
          <a:prstGeom prst="rect">
            <a:avLst/>
          </a:prstGeom>
        </p:spPr>
      </p:pic>
      <p:pic>
        <p:nvPicPr>
          <p:cNvPr id="18" name="그림 17" descr="텍스트이(가) 표시된 사진&#10;&#10;자동 생성된 설명">
            <a:extLst>
              <a:ext uri="{FF2B5EF4-FFF2-40B4-BE49-F238E27FC236}">
                <a16:creationId xmlns:a16="http://schemas.microsoft.com/office/drawing/2014/main" id="{2D509EAE-508A-A261-2580-43EA9D59F4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27" y="3140543"/>
            <a:ext cx="969618" cy="2759766"/>
          </a:xfrm>
          <a:prstGeom prst="rect">
            <a:avLst/>
          </a:prstGeom>
        </p:spPr>
      </p:pic>
      <p:pic>
        <p:nvPicPr>
          <p:cNvPr id="19" name="그림 18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25B2F0CE-8732-78BF-CB33-43C64E7252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376" y="2578197"/>
            <a:ext cx="1209706" cy="3106244"/>
          </a:xfrm>
          <a:prstGeom prst="rect">
            <a:avLst/>
          </a:prstGeom>
        </p:spPr>
      </p:pic>
      <p:sp>
        <p:nvSpPr>
          <p:cNvPr id="2" name="말풍선: 타원형 1">
            <a:extLst>
              <a:ext uri="{FF2B5EF4-FFF2-40B4-BE49-F238E27FC236}">
                <a16:creationId xmlns:a16="http://schemas.microsoft.com/office/drawing/2014/main" id="{4FD02F8B-42CE-FAFB-9F1D-10A66B192F79}"/>
              </a:ext>
            </a:extLst>
          </p:cNvPr>
          <p:cNvSpPr/>
          <p:nvPr/>
        </p:nvSpPr>
        <p:spPr bwMode="auto">
          <a:xfrm>
            <a:off x="4087627" y="3521477"/>
            <a:ext cx="4113946" cy="1902853"/>
          </a:xfrm>
          <a:prstGeom prst="wedgeEllipseCallout">
            <a:avLst>
              <a:gd name="adj1" fmla="val -55469"/>
              <a:gd name="adj2" fmla="val -4944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ここが　テサロニケの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かいどうだな。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はいっていって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みことばを　つたえよう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2522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278EF3AA-EEA8-4CE6-3791-0EB626F07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31" y="881605"/>
            <a:ext cx="9104395" cy="5343155"/>
          </a:xfrm>
          <a:prstGeom prst="rect">
            <a:avLst/>
          </a:prstGeom>
        </p:spPr>
      </p:pic>
      <p:sp>
        <p:nvSpPr>
          <p:cNvPr id="23" name="순서도: 다른 페이지 연결선 22">
            <a:extLst>
              <a:ext uri="{FF2B5EF4-FFF2-40B4-BE49-F238E27FC236}">
                <a16:creationId xmlns:a16="http://schemas.microsoft.com/office/drawing/2014/main" id="{23E55CCE-3244-2A94-41F4-0A06BDF6D6E3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순서도: 다른 페이지 연결선 21">
            <a:extLst>
              <a:ext uri="{FF2B5EF4-FFF2-40B4-BE49-F238E27FC236}">
                <a16:creationId xmlns:a16="http://schemas.microsoft.com/office/drawing/2014/main" id="{A97A69D3-B1AD-20BD-5E97-971E864486EC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ギリシヤじんが　みことばを　ききました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235274"/>
            <a:ext cx="7357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2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en-US" altLang="ko-KR" sz="3600" b="1" i="0" u="none" strike="noStrike" kern="1200" cap="none" spc="-1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3600" b="1" i="0" u="none" strike="noStrike" kern="1200" cap="none" spc="-1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みっつの　あんそくにちに　わたって　</a:t>
            </a:r>
            <a:endParaRPr kumimoji="1" lang="en-US" altLang="ja-JP" sz="3600" b="1" i="0" u="none" strike="noStrike" kern="1200" cap="none" spc="-15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3600" b="1" i="0" u="none" strike="noStrike" kern="1200" cap="none" spc="-1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みことばを　つたえました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말풍선: 타원형 14">
            <a:extLst>
              <a:ext uri="{FF2B5EF4-FFF2-40B4-BE49-F238E27FC236}">
                <a16:creationId xmlns:a16="http://schemas.microsoft.com/office/drawing/2014/main" id="{079A337A-8D3A-EF68-C593-9D51AF0DD38B}"/>
              </a:ext>
            </a:extLst>
          </p:cNvPr>
          <p:cNvSpPr/>
          <p:nvPr/>
        </p:nvSpPr>
        <p:spPr bwMode="auto">
          <a:xfrm>
            <a:off x="2835278" y="3247020"/>
            <a:ext cx="4112986" cy="2471721"/>
          </a:xfrm>
          <a:prstGeom prst="wedgeEllipseCallout">
            <a:avLst>
              <a:gd name="adj1" fmla="val -39466"/>
              <a:gd name="adj2" fmla="val -7357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キリストである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イエスさまが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わたしたちの　つみの　ために　しなれ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よみがえられました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4331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7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7373149C-8308-180A-E986-B3769F7B6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8365" y="2076837"/>
            <a:ext cx="3164115" cy="4025996"/>
          </a:xfrm>
          <a:prstGeom prst="rect">
            <a:avLst/>
          </a:prstGeom>
        </p:spPr>
      </p:pic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9895D6E0-75FD-7DAB-43D5-C3290706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8880" y="2590609"/>
            <a:ext cx="1371600" cy="372724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E54FFD6-2350-E07F-128A-5CB3EB4123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9"/>
          <a:stretch/>
        </p:blipFill>
        <p:spPr>
          <a:xfrm>
            <a:off x="802882" y="2320937"/>
            <a:ext cx="1850113" cy="3867164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きふじんが　みことばを　ききました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206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99B69D-6B49-3E84-FD54-A8319CCB2A1E}"/>
              </a:ext>
            </a:extLst>
          </p:cNvPr>
          <p:cNvSpPr txBox="1"/>
          <p:nvPr/>
        </p:nvSpPr>
        <p:spPr>
          <a:xfrm>
            <a:off x="1535222" y="235274"/>
            <a:ext cx="74918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2.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みっつの　あんそくにちに　わたって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みことばを　つたえました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폭발: 8pt 3">
            <a:extLst>
              <a:ext uri="{FF2B5EF4-FFF2-40B4-BE49-F238E27FC236}">
                <a16:creationId xmlns:a16="http://schemas.microsoft.com/office/drawing/2014/main" id="{D130A845-D1F8-B5B2-DFC4-C9B38FF195B5}"/>
              </a:ext>
            </a:extLst>
          </p:cNvPr>
          <p:cNvSpPr/>
          <p:nvPr/>
        </p:nvSpPr>
        <p:spPr bwMode="auto">
          <a:xfrm>
            <a:off x="2674258" y="285892"/>
            <a:ext cx="3744416" cy="3687253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ゆいいつの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すくいの　みち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イエスです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149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alpha val="50000"/>
          </a:schemeClr>
        </a:solidFill>
        <a:ln>
          <a:noFill/>
        </a:ln>
      </a:spPr>
      <a:bodyPr lIns="0" tIns="0" rIns="0" bIns="0" rtlCol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41405</TotalTime>
  <Words>607</Words>
  <Application>Microsoft Office PowerPoint</Application>
  <PresentationFormat>画面に合わせる (4:3)</PresentationFormat>
  <Paragraphs>156</Paragraphs>
  <Slides>16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Arial</vt:lpstr>
      <vt:lpstr>굴림</vt:lpstr>
      <vt:lpstr>맑은 고딕</vt:lpstr>
      <vt:lpstr>ＭＳ Ｐゴシック</vt:lpstr>
      <vt:lpstr>HY울릉도B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2635</cp:revision>
  <dcterms:created xsi:type="dcterms:W3CDTF">2008-03-21T01:39:31Z</dcterms:created>
  <dcterms:modified xsi:type="dcterms:W3CDTF">2022-05-13T08:01:43Z</dcterms:modified>
</cp:coreProperties>
</file>