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641" r:id="rId3"/>
    <p:sldId id="642" r:id="rId4"/>
    <p:sldId id="643" r:id="rId5"/>
    <p:sldId id="616" r:id="rId6"/>
    <p:sldId id="631" r:id="rId7"/>
    <p:sldId id="632" r:id="rId8"/>
    <p:sldId id="633" r:id="rId9"/>
    <p:sldId id="634" r:id="rId10"/>
    <p:sldId id="635" r:id="rId11"/>
    <p:sldId id="636" r:id="rId12"/>
    <p:sldId id="637" r:id="rId13"/>
    <p:sldId id="638" r:id="rId14"/>
    <p:sldId id="644" r:id="rId15"/>
    <p:sldId id="645" r:id="rId16"/>
    <p:sldId id="646" r:id="rId17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41"/>
            <p14:sldId id="642"/>
            <p14:sldId id="643"/>
            <p14:sldId id="616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44"/>
            <p14:sldId id="645"/>
            <p14:sldId id="646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D94"/>
    <a:srgbClr val="FDEADA"/>
    <a:srgbClr val="85312F"/>
    <a:srgbClr val="FBDF75"/>
    <a:srgbClr val="66569D"/>
    <a:srgbClr val="FDF181"/>
    <a:srgbClr val="5E2E12"/>
    <a:srgbClr val="F79646"/>
    <a:srgbClr val="FFFF99"/>
    <a:srgbClr val="C2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5" autoAdjust="0"/>
    <p:restoredTop sz="93955" autoAdjust="0"/>
  </p:normalViewPr>
  <p:slideViewPr>
    <p:cSldViewPr>
      <p:cViewPr varScale="1">
        <p:scale>
          <a:sx n="66" d="100"/>
          <a:sy n="66" d="100"/>
        </p:scale>
        <p:origin x="84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011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7014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4575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9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5636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7238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9616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2837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565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365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1848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순서도: 다른 페이지 연결선 71">
            <a:extLst>
              <a:ext uri="{FF2B5EF4-FFF2-40B4-BE49-F238E27FC236}">
                <a16:creationId xmlns:a16="http://schemas.microsoft.com/office/drawing/2014/main" id="{FF20B0E4-7222-44F7-830E-1ED8C85DAD56}"/>
              </a:ext>
            </a:extLst>
          </p:cNvPr>
          <p:cNvSpPr/>
          <p:nvPr/>
        </p:nvSpPr>
        <p:spPr bwMode="auto">
          <a:xfrm>
            <a:off x="-275906" y="-96933"/>
            <a:ext cx="9649072" cy="1971228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7B45D56-5D6D-4A99-A367-D945BCF2680A}"/>
              </a:ext>
            </a:extLst>
          </p:cNvPr>
          <p:cNvSpPr/>
          <p:nvPr/>
        </p:nvSpPr>
        <p:spPr bwMode="auto">
          <a:xfrm rot="18939820">
            <a:off x="1969406" y="2315690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3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204D3E6-7047-42E5-92D2-2CD3A82EEF89}"/>
              </a:ext>
            </a:extLst>
          </p:cNvPr>
          <p:cNvSpPr/>
          <p:nvPr/>
        </p:nvSpPr>
        <p:spPr bwMode="auto">
          <a:xfrm rot="18939820">
            <a:off x="5061374" y="2315691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4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77418F9-82BC-40DB-B082-D93EC0EC6257}"/>
              </a:ext>
            </a:extLst>
          </p:cNvPr>
          <p:cNvSpPr/>
          <p:nvPr/>
        </p:nvSpPr>
        <p:spPr bwMode="auto">
          <a:xfrm rot="18939820">
            <a:off x="379634" y="4098265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5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5BF3737-370A-4C09-9853-203F01BA4E52}"/>
              </a:ext>
            </a:extLst>
          </p:cNvPr>
          <p:cNvSpPr/>
          <p:nvPr/>
        </p:nvSpPr>
        <p:spPr bwMode="auto">
          <a:xfrm rot="18939820">
            <a:off x="3488102" y="4116976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6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3C520606-A63F-4475-8B96-747C578B7EA2}"/>
              </a:ext>
            </a:extLst>
          </p:cNvPr>
          <p:cNvSpPr/>
          <p:nvPr/>
        </p:nvSpPr>
        <p:spPr bwMode="auto">
          <a:xfrm rot="18939820">
            <a:off x="6580070" y="4116977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7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8" name="눈물 방울 57">
            <a:extLst>
              <a:ext uri="{FF2B5EF4-FFF2-40B4-BE49-F238E27FC236}">
                <a16:creationId xmlns:a16="http://schemas.microsoft.com/office/drawing/2014/main" id="{360DE465-2A58-4971-B8A1-FF2B57700D7D}"/>
              </a:ext>
            </a:extLst>
          </p:cNvPr>
          <p:cNvSpPr/>
          <p:nvPr/>
        </p:nvSpPr>
        <p:spPr bwMode="auto">
          <a:xfrm rot="8182396">
            <a:off x="3630981" y="45330"/>
            <a:ext cx="2016635" cy="2070155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894496" y="514475"/>
            <a:ext cx="146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ja-JP" altLang="en-US" sz="5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7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-148555" y="91720"/>
            <a:ext cx="3537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5AA213-BFBD-4CA6-95BD-514799DC495B}"/>
              </a:ext>
            </a:extLst>
          </p:cNvPr>
          <p:cNvSpPr txBox="1"/>
          <p:nvPr/>
        </p:nvSpPr>
        <p:spPr>
          <a:xfrm>
            <a:off x="5695820" y="133450"/>
            <a:ext cx="3498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ja-JP" altLang="en-US" sz="32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2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세계복음화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전도협회</a:t>
            </a:r>
            <a:endParaRPr lang="en-US" altLang="ko-KR" sz="20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/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어린이선교국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6B06D-C2D7-564E-CF69-8459CCE23BC4}"/>
              </a:ext>
            </a:extLst>
          </p:cNvPr>
          <p:cNvSpPr txBox="1"/>
          <p:nvPr/>
        </p:nvSpPr>
        <p:spPr>
          <a:xfrm>
            <a:off x="4969602" y="2326212"/>
            <a:ext cx="4049733" cy="4059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</a:t>
            </a:r>
            <a:endParaRPr kumimoji="0" lang="en-US" altLang="ko-KR" sz="44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ja-JP" altLang="en-US" sz="32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18:1-4</a:t>
            </a:r>
            <a:r>
              <a:rPr kumimoji="0" lang="en-US" altLang="ko-KR" sz="3200" b="1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5347 -0.13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5" grpId="0" animBg="1"/>
      <p:bldP spid="25" grpId="3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5" grpId="2" animBg="1"/>
      <p:bldP spid="46" grpId="0" animBg="1"/>
      <p:bldP spid="46" grpId="1" animBg="1"/>
      <p:bldP spid="58" grpId="0" animBg="1"/>
      <p:bldP spid="4" grpId="0"/>
      <p:bldP spid="7" grpId="0"/>
      <p:bldP spid="7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A5EBD69E-258B-A10A-14A4-9D3506B72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32701"/>
          </a:xfrm>
          <a:prstGeom prst="rect">
            <a:avLst/>
          </a:prstGeom>
        </p:spPr>
      </p:pic>
      <p:pic>
        <p:nvPicPr>
          <p:cNvPr id="9" name="그림 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8C72C80-65A6-6B7E-A389-E4CEF8C85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00" y="2489106"/>
            <a:ext cx="1592819" cy="2026691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17F222D3-CB68-CD2C-A6B4-FB4FF013BD91}"/>
              </a:ext>
            </a:extLst>
          </p:cNvPr>
          <p:cNvGrpSpPr/>
          <p:nvPr/>
        </p:nvGrpSpPr>
        <p:grpSpPr>
          <a:xfrm>
            <a:off x="2339752" y="3866482"/>
            <a:ext cx="6850553" cy="2226814"/>
            <a:chOff x="2339752" y="3866482"/>
            <a:chExt cx="6850553" cy="222681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19F15E8-B786-425D-3351-162BDCFA8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"/>
            <a:stretch/>
          </p:blipFill>
          <p:spPr>
            <a:xfrm flipH="1">
              <a:off x="2635809" y="4378961"/>
              <a:ext cx="2590641" cy="1522373"/>
            </a:xfrm>
            <a:prstGeom prst="rect">
              <a:avLst/>
            </a:prstGeom>
          </p:spPr>
        </p:pic>
        <p:pic>
          <p:nvPicPr>
            <p:cNvPr id="12" name="그림 11" descr="실내이(가) 표시된 사진&#10;&#10;자동 생성된 설명">
              <a:extLst>
                <a:ext uri="{FF2B5EF4-FFF2-40B4-BE49-F238E27FC236}">
                  <a16:creationId xmlns:a16="http://schemas.microsoft.com/office/drawing/2014/main" id="{E5B09D62-D3FD-1A37-5BBA-441AB634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866482"/>
              <a:ext cx="4402281" cy="2214245"/>
            </a:xfrm>
            <a:prstGeom prst="rect">
              <a:avLst/>
            </a:prstGeom>
          </p:spPr>
        </p:pic>
        <p:pic>
          <p:nvPicPr>
            <p:cNvPr id="14" name="그림 13" descr="텍스트이(가) 표시된 사진&#10;&#10;자동 생성된 설명">
              <a:extLst>
                <a:ext uri="{FF2B5EF4-FFF2-40B4-BE49-F238E27FC236}">
                  <a16:creationId xmlns:a16="http://schemas.microsoft.com/office/drawing/2014/main" id="{6FF7ED49-C681-D1A6-0576-8DC81C00F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9752" y="4441132"/>
              <a:ext cx="3010654" cy="1652164"/>
            </a:xfrm>
            <a:prstGeom prst="rect">
              <a:avLst/>
            </a:prstGeom>
          </p:spPr>
        </p:pic>
      </p:grpSp>
      <p:sp>
        <p:nvSpPr>
          <p:cNvPr id="15" name="폭발: 8pt 14">
            <a:extLst>
              <a:ext uri="{FF2B5EF4-FFF2-40B4-BE49-F238E27FC236}">
                <a16:creationId xmlns:a16="http://schemas.microsoft.com/office/drawing/2014/main" id="{759E483E-664A-1C77-8FE7-AB3D11FE13ED}"/>
              </a:ext>
            </a:extLst>
          </p:cNvPr>
          <p:cNvSpPr/>
          <p:nvPr/>
        </p:nvSpPr>
        <p:spPr bwMode="auto">
          <a:xfrm>
            <a:off x="655311" y="970786"/>
            <a:ext cx="4310220" cy="388843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いわれました。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よみがえりです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いのちです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8E524-C679-7699-C69F-2429196887C9}"/>
              </a:ext>
            </a:extLst>
          </p:cNvPr>
          <p:cNvSpPr txBox="1"/>
          <p:nvPr/>
        </p:nvSpPr>
        <p:spPr>
          <a:xfrm>
            <a:off x="1535222" y="235274"/>
            <a:ext cx="7357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じゅんびされた　であいでした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8BAB5-DF0B-64D8-E598-9AF591852C09}"/>
              </a:ext>
            </a:extLst>
          </p:cNvPr>
          <p:cNvSpPr txBox="1"/>
          <p:nvPr/>
        </p:nvSpPr>
        <p:spPr>
          <a:xfrm>
            <a:off x="186728" y="5896170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あんそくにちごとに　かいどうで　ふくいんを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404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4B1DEB5-9DF8-E0CC-7018-3B1B1720A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3" y="1250988"/>
            <a:ext cx="3960440" cy="4767046"/>
          </a:xfrm>
          <a:prstGeom prst="rect">
            <a:avLst/>
          </a:prstGeom>
        </p:spPr>
      </p:pic>
      <p:sp>
        <p:nvSpPr>
          <p:cNvPr id="58" name="순서도: 다른 페이지 연결선 57">
            <a:extLst>
              <a:ext uri="{FF2B5EF4-FFF2-40B4-BE49-F238E27FC236}">
                <a16:creationId xmlns:a16="http://schemas.microsoft.com/office/drawing/2014/main" id="{D92192A0-61C0-5D34-CC9F-061A6422E61D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がくもんに　すぐれた　アポロに　であいました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00FFB6-B08F-244F-DB13-39FF8E6EF042}"/>
              </a:ext>
            </a:extLst>
          </p:cNvPr>
          <p:cNvSpPr txBox="1"/>
          <p:nvPr/>
        </p:nvSpPr>
        <p:spPr>
          <a:xfrm>
            <a:off x="1535222" y="235274"/>
            <a:ext cx="73572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4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3</a:t>
            </a: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en-US" altLang="ko-KR" sz="34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34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レムナントうんどうの　みが　</a:t>
            </a:r>
            <a:endParaRPr kumimoji="1" lang="en-US" altLang="ja-JP" sz="3400" b="1" i="0" u="none" strike="noStrike" kern="1200" cap="none" spc="-15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4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4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むすびました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그림 10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DB26A1E-8DDA-FFFB-9E6B-79CDECE97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06" y="1437473"/>
            <a:ext cx="4448943" cy="4682736"/>
          </a:xfrm>
          <a:prstGeom prst="rect">
            <a:avLst/>
          </a:prstGeom>
        </p:spPr>
      </p:pic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90ADB95E-45D8-EB65-3665-3A12FF109815}"/>
              </a:ext>
            </a:extLst>
          </p:cNvPr>
          <p:cNvSpPr/>
          <p:nvPr/>
        </p:nvSpPr>
        <p:spPr bwMode="auto">
          <a:xfrm>
            <a:off x="2411760" y="3363217"/>
            <a:ext cx="2808312" cy="2016224"/>
          </a:xfrm>
          <a:prstGeom prst="wedgeEllipseCallout">
            <a:avLst>
              <a:gd name="adj1" fmla="val 77319"/>
              <a:gd name="adj2" fmla="val -808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アクラと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プリスキラです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2A838F1D-6F2C-C477-E5D6-88EB9711D277}"/>
              </a:ext>
            </a:extLst>
          </p:cNvPr>
          <p:cNvSpPr/>
          <p:nvPr/>
        </p:nvSpPr>
        <p:spPr bwMode="auto">
          <a:xfrm>
            <a:off x="2988837" y="1462694"/>
            <a:ext cx="2468600" cy="1449681"/>
          </a:xfrm>
          <a:prstGeom prst="wedgeEllipseCallout">
            <a:avLst>
              <a:gd name="adj1" fmla="val -77024"/>
              <a:gd name="adj2" fmla="val 157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あなたがたは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だれですか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95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17" grpId="0"/>
      <p:bldP spid="23" grpId="0"/>
      <p:bldP spid="2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F36935C-67C4-CDA6-34B7-D29CB26E8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73545" y="1391980"/>
            <a:ext cx="3960440" cy="4767046"/>
          </a:xfrm>
          <a:prstGeom prst="rect">
            <a:avLst/>
          </a:prstGeom>
        </p:spPr>
      </p:pic>
      <p:pic>
        <p:nvPicPr>
          <p:cNvPr id="18" name="그림 1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1B10DAED-618C-45FE-7B24-5A9E05300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903" y="1505365"/>
            <a:ext cx="4448943" cy="4682736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バプテスマに　ついて　しらせて　あげました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A77A33C-8556-B8F9-6AAE-B287217D0BA6}"/>
              </a:ext>
            </a:extLst>
          </p:cNvPr>
          <p:cNvGrpSpPr/>
          <p:nvPr/>
        </p:nvGrpSpPr>
        <p:grpSpPr>
          <a:xfrm>
            <a:off x="3598839" y="597509"/>
            <a:ext cx="3262978" cy="2377874"/>
            <a:chOff x="3238128" y="1488259"/>
            <a:chExt cx="5097762" cy="3618707"/>
          </a:xfrm>
        </p:grpSpPr>
        <p:sp>
          <p:nvSpPr>
            <p:cNvPr id="15" name="말풍선: 타원형 14">
              <a:extLst>
                <a:ext uri="{FF2B5EF4-FFF2-40B4-BE49-F238E27FC236}">
                  <a16:creationId xmlns:a16="http://schemas.microsoft.com/office/drawing/2014/main" id="{DF9893F1-23BE-AD13-1F60-F13BCF3FFEA0}"/>
                </a:ext>
              </a:extLst>
            </p:cNvPr>
            <p:cNvSpPr/>
            <p:nvPr/>
          </p:nvSpPr>
          <p:spPr bwMode="auto">
            <a:xfrm>
              <a:off x="3238128" y="1488259"/>
              <a:ext cx="5097762" cy="3618707"/>
            </a:xfrm>
            <a:prstGeom prst="wedgeEllipseCallout">
              <a:avLst>
                <a:gd name="adj1" fmla="val -62932"/>
                <a:gd name="adj2" fmla="val 4409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53E54C6-AADB-C376-1D64-BAB18448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993" y="1488259"/>
              <a:ext cx="4860032" cy="36187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A9028F-5C8A-7E0B-0FD8-7EB445D38206}"/>
              </a:ext>
            </a:extLst>
          </p:cNvPr>
          <p:cNvSpPr txBox="1"/>
          <p:nvPr/>
        </p:nvSpPr>
        <p:spPr>
          <a:xfrm>
            <a:off x="1535222" y="235274"/>
            <a:ext cx="735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4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レムナントうんどうの　みが　</a:t>
            </a:r>
            <a:endParaRPr kumimoji="1" lang="en-US" altLang="ja-JP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むすびました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폭발: 8pt 20">
            <a:extLst>
              <a:ext uri="{FF2B5EF4-FFF2-40B4-BE49-F238E27FC236}">
                <a16:creationId xmlns:a16="http://schemas.microsoft.com/office/drawing/2014/main" id="{31AD4F5C-E7C5-FCE2-1F26-4070A2A1C371}"/>
              </a:ext>
            </a:extLst>
          </p:cNvPr>
          <p:cNvSpPr/>
          <p:nvPr/>
        </p:nvSpPr>
        <p:spPr bwMode="auto">
          <a:xfrm>
            <a:off x="4972661" y="2769637"/>
            <a:ext cx="3371935" cy="3339760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おぉ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そんな　ことが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358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A40E9B-DC45-B935-AFD2-53DC8A40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847691"/>
            <a:ext cx="3961003" cy="53582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2215572-2D91-F197-9286-8DFE25A39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6"/>
          <a:stretch/>
        </p:blipFill>
        <p:spPr>
          <a:xfrm>
            <a:off x="24693" y="1683740"/>
            <a:ext cx="9144000" cy="4522215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みことばうんどうが　ちからづよく　おこりました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23AED-980E-6C0C-1D46-C15E6E9D1160}"/>
              </a:ext>
            </a:extLst>
          </p:cNvPr>
          <p:cNvSpPr txBox="1"/>
          <p:nvPr/>
        </p:nvSpPr>
        <p:spPr>
          <a:xfrm>
            <a:off x="1535222" y="235274"/>
            <a:ext cx="735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4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レムナントうんどうの　みが　</a:t>
            </a:r>
            <a:endParaRPr kumimoji="1" lang="en-US" altLang="ja-JP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むすびました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폭발: 8pt 5">
            <a:extLst>
              <a:ext uri="{FF2B5EF4-FFF2-40B4-BE49-F238E27FC236}">
                <a16:creationId xmlns:a16="http://schemas.microsoft.com/office/drawing/2014/main" id="{73222C7D-0E39-26EE-B62B-050054A4EA09}"/>
              </a:ext>
            </a:extLst>
          </p:cNvPr>
          <p:cNvSpPr/>
          <p:nvPr/>
        </p:nvSpPr>
        <p:spPr bwMode="auto">
          <a:xfrm>
            <a:off x="3923928" y="174337"/>
            <a:ext cx="5388159" cy="4356839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きょうだいたちよ～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　みことばは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イエスさまが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キリストだということを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かたっているのです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23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장식이(가) 표시된 사진&#10;&#10;자동 생성된 설명">
            <a:extLst>
              <a:ext uri="{FF2B5EF4-FFF2-40B4-BE49-F238E27FC236}">
                <a16:creationId xmlns:a16="http://schemas.microsoft.com/office/drawing/2014/main" id="{23247E3F-7136-4A9A-8098-93DB002B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32"/>
            <a:ext cx="3998187" cy="3429000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うつわ　じゅんび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693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6" name="생각 풍선: 구름 모양 5">
            <a:extLst>
              <a:ext uri="{FF2B5EF4-FFF2-40B4-BE49-F238E27FC236}">
                <a16:creationId xmlns:a16="http://schemas.microsoft.com/office/drawing/2014/main" id="{BEFBBBCF-5052-45C0-95EE-214E5B4C2F68}"/>
              </a:ext>
            </a:extLst>
          </p:cNvPr>
          <p:cNvSpPr/>
          <p:nvPr/>
        </p:nvSpPr>
        <p:spPr bwMode="auto">
          <a:xfrm>
            <a:off x="131066" y="2348880"/>
            <a:ext cx="2808312" cy="2016224"/>
          </a:xfrm>
          <a:prstGeom prst="cloudCallout">
            <a:avLst>
              <a:gd name="adj1" fmla="val 62627"/>
              <a:gd name="adj2" fmla="val 505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9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つの</a:t>
            </a:r>
            <a:endParaRPr kumimoji="0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endParaRPr kumimoji="0" lang="en-US" altLang="ko-KR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みる　め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3A68040-0BCE-B322-FF35-5BB11129820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かこ</a:t>
            </a: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げんざい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みらい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0F4DC04-3E33-A199-5517-C3335F763E5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ひろさ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たかさ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ふかさ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CE626DC-F481-E2D9-FA9B-4BF3A36E2933}"/>
              </a:ext>
            </a:extLst>
          </p:cNvPr>
          <p:cNvSpPr/>
          <p:nvPr/>
        </p:nvSpPr>
        <p:spPr bwMode="auto">
          <a:xfrm>
            <a:off x="5169856" y="4908466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した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さゆう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41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6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E186EB9-0CCC-410C-8731-5165C8A80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7" y="2478781"/>
            <a:ext cx="3044356" cy="2753721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うつわ　じゅんび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18" name="생각 풍선: 구름 모양 17">
            <a:extLst>
              <a:ext uri="{FF2B5EF4-FFF2-40B4-BE49-F238E27FC236}">
                <a16:creationId xmlns:a16="http://schemas.microsoft.com/office/drawing/2014/main" id="{DEA52CE9-4D8F-4310-A680-701103587BE6}"/>
              </a:ext>
            </a:extLst>
          </p:cNvPr>
          <p:cNvSpPr/>
          <p:nvPr/>
        </p:nvSpPr>
        <p:spPr bwMode="auto">
          <a:xfrm>
            <a:off x="0" y="3032956"/>
            <a:ext cx="3546407" cy="2016224"/>
          </a:xfrm>
          <a:prstGeom prst="cloudCallout">
            <a:avLst>
              <a:gd name="adj1" fmla="val 52669"/>
              <a:gd name="adj2" fmla="val 7031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かみさまで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35761C7-6132-047F-9E92-0B104B48365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しあわせ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2A72821-3528-8D13-D4F4-142BFD41569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しあわせ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3ACA2FD-CB2E-602C-3DA7-DB68D017E831}"/>
              </a:ext>
            </a:extLst>
          </p:cNvPr>
          <p:cNvSpPr/>
          <p:nvPr/>
        </p:nvSpPr>
        <p:spPr bwMode="auto">
          <a:xfrm>
            <a:off x="5169856" y="4908466"/>
            <a:ext cx="3788511" cy="1040814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でんどうしゃの しあわせ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(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たすける　もの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)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35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かみさまが　じゅんびされた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でんどうしゃの　であいを　とおして　コリントきょうかいが　たてられ　じせだいうんどうの　みが　むすび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かみさま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で　しあわせな　レムナントの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しゅうかんを　まいにち　じっせんして　てんけん　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순서도: 다른 페이지 연결선 19">
            <a:extLst>
              <a:ext uri="{FF2B5EF4-FFF2-40B4-BE49-F238E27FC236}">
                <a16:creationId xmlns:a16="http://schemas.microsoft.com/office/drawing/2014/main" id="{D61F8350-029E-4778-A998-B4C2DC756243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705157" y="133111"/>
            <a:ext cx="707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눈물 방울 21">
            <a:extLst>
              <a:ext uri="{FF2B5EF4-FFF2-40B4-BE49-F238E27FC236}">
                <a16:creationId xmlns:a16="http://schemas.microsoft.com/office/drawing/2014/main" id="{351816C2-245B-471E-B92B-0E9B08B38A3B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37695-7AF7-4F20-AF7F-33AD5BFE3298}"/>
              </a:ext>
            </a:extLst>
          </p:cNvPr>
          <p:cNvSpPr txBox="1"/>
          <p:nvPr/>
        </p:nvSpPr>
        <p:spPr>
          <a:xfrm>
            <a:off x="127148" y="408289"/>
            <a:ext cx="15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창문, 실내이(가) 표시된 사진&#10;&#10;자동 생성된 설명">
            <a:extLst>
              <a:ext uri="{FF2B5EF4-FFF2-40B4-BE49-F238E27FC236}">
                <a16:creationId xmlns:a16="http://schemas.microsoft.com/office/drawing/2014/main" id="{01D445BF-41F9-43F3-B58B-19C75DF3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9235"/>
            <a:ext cx="5571260" cy="402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E62EE58-36F6-4E3D-BD33-7D8B012DCDBB}"/>
              </a:ext>
            </a:extLst>
          </p:cNvPr>
          <p:cNvSpPr/>
          <p:nvPr/>
        </p:nvSpPr>
        <p:spPr bwMode="auto">
          <a:xfrm>
            <a:off x="2123728" y="1921761"/>
            <a:ext cx="4896544" cy="7619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393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みざの　しゅくふく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5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805D69C7-725B-40A4-BF1E-A62C49073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" y="4133285"/>
            <a:ext cx="2694938" cy="2507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15BE60E5-71EA-4A92-A23D-F8E79BF80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27" y="2741860"/>
            <a:ext cx="3806705" cy="4179912"/>
          </a:xfrm>
          <a:prstGeom prst="rect">
            <a:avLst/>
          </a:prstGeom>
        </p:spPr>
      </p:pic>
      <p:pic>
        <p:nvPicPr>
          <p:cNvPr id="27" name="그림 26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7A09C42A-0A80-4509-8D8C-1F57B9453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29419"/>
            <a:ext cx="2152726" cy="2507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F7AEBE1-A853-4748-B0AA-B58F2D206BF5}"/>
              </a:ext>
            </a:extLst>
          </p:cNvPr>
          <p:cNvSpPr/>
          <p:nvPr/>
        </p:nvSpPr>
        <p:spPr bwMode="auto">
          <a:xfrm>
            <a:off x="1763688" y="1893072"/>
            <a:ext cx="5616624" cy="820519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いちにち　いっかい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たすける　こと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しどうしゃ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0B7F4-0C3A-4F5B-98B4-FFA6285B4A4D}"/>
              </a:ext>
            </a:extLst>
          </p:cNvPr>
          <p:cNvSpPr txBox="1"/>
          <p:nvPr/>
        </p:nvSpPr>
        <p:spPr>
          <a:xfrm>
            <a:off x="1976286" y="140068"/>
            <a:ext cx="703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3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AC102A-5C26-4BF3-AA92-DB3080A30AE9}"/>
              </a:ext>
            </a:extLst>
          </p:cNvPr>
          <p:cNvSpPr/>
          <p:nvPr/>
        </p:nvSpPr>
        <p:spPr bwMode="auto">
          <a:xfrm>
            <a:off x="579038" y="2342454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いじんでん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, 모니터, 이미지이(가) 표시된 사진&#10;&#10;자동 생성된 설명">
            <a:extLst>
              <a:ext uri="{FF2B5EF4-FFF2-40B4-BE49-F238E27FC236}">
                <a16:creationId xmlns:a16="http://schemas.microsoft.com/office/drawing/2014/main" id="{582399B9-0665-4CB8-9298-818933C47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37" y="1609269"/>
            <a:ext cx="2936925" cy="52212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537BD30-E05A-473F-8117-7014352EFBAD}"/>
              </a:ext>
            </a:extLst>
          </p:cNvPr>
          <p:cNvSpPr/>
          <p:nvPr/>
        </p:nvSpPr>
        <p:spPr bwMode="auto">
          <a:xfrm>
            <a:off x="292568" y="4869159"/>
            <a:ext cx="2598517" cy="122413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こうだん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479AF21-B393-43B8-A22E-9B6D7E55C557}"/>
              </a:ext>
            </a:extLst>
          </p:cNvPr>
          <p:cNvSpPr/>
          <p:nvPr/>
        </p:nvSpPr>
        <p:spPr bwMode="auto">
          <a:xfrm>
            <a:off x="5966444" y="2313618"/>
            <a:ext cx="2598517" cy="1259398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よしゅう、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ふくしゅう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B7879C9-0599-44AA-914B-571E09BAA857}"/>
              </a:ext>
            </a:extLst>
          </p:cNvPr>
          <p:cNvSpPr/>
          <p:nvPr/>
        </p:nvSpPr>
        <p:spPr bwMode="auto">
          <a:xfrm>
            <a:off x="6252914" y="4869160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スケジュール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D5DD3-BDCD-445E-A1C8-DB111BA19045}"/>
              </a:ext>
            </a:extLst>
          </p:cNvPr>
          <p:cNvSpPr txBox="1"/>
          <p:nvPr/>
        </p:nvSpPr>
        <p:spPr>
          <a:xfrm>
            <a:off x="1945932" y="96785"/>
            <a:ext cx="706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8D6DBEF5-D2BC-70F3-AE16-5274ED82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960" y="779"/>
            <a:ext cx="13433044" cy="6448932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305698" y="5825540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まに　せいれいの　みたしの　</a:t>
            </a:r>
            <a:endParaRPr lang="en-US" altLang="ja-JP" sz="28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はたらきが　ありました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475656" y="262389"/>
            <a:ext cx="77713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　まえから　じゅんびされて　　</a:t>
            </a:r>
            <a:endParaRPr kumimoji="1" lang="en-US" altLang="ja-JP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4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0889FF-6A16-6BD7-E913-DF9062E6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8" y="1567271"/>
            <a:ext cx="8497486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01A3CC7-E482-69DA-B561-98AA3404A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79" y="2151822"/>
            <a:ext cx="4138213" cy="2491627"/>
          </a:xfrm>
          <a:prstGeom prst="rect">
            <a:avLst/>
          </a:prstGeom>
        </p:spPr>
      </p:pic>
      <p:pic>
        <p:nvPicPr>
          <p:cNvPr id="20" name="그림 19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0B97CD20-9BE9-B0EA-E800-7CF602964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01" y="1987297"/>
            <a:ext cx="3901275" cy="2691771"/>
          </a:xfrm>
          <a:prstGeom prst="rect">
            <a:avLst/>
          </a:prstGeom>
        </p:spPr>
      </p:pic>
      <p:pic>
        <p:nvPicPr>
          <p:cNvPr id="22" name="그림 21" descr="실내이(가) 표시된 사진&#10;&#10;자동 생성된 설명">
            <a:extLst>
              <a:ext uri="{FF2B5EF4-FFF2-40B4-BE49-F238E27FC236}">
                <a16:creationId xmlns:a16="http://schemas.microsoft.com/office/drawing/2014/main" id="{193934D5-68A2-1862-CC44-F75F6C64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62" y="1340768"/>
            <a:ext cx="9391324" cy="470225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EF89345-171B-2A40-6137-C8A915C84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93" y="1718158"/>
            <a:ext cx="9267662" cy="4292915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74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4F896-472A-B336-1FC2-C5DF97D1F296}"/>
              </a:ext>
            </a:extLst>
          </p:cNvPr>
          <p:cNvSpPr txBox="1"/>
          <p:nvPr/>
        </p:nvSpPr>
        <p:spPr>
          <a:xfrm>
            <a:off x="1564010" y="265054"/>
            <a:ext cx="77713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ふくいんが　まえから　じゅんびされて　　</a:t>
            </a:r>
            <a:endParaRPr kumimoji="1" lang="en-US" altLang="ja-JP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いました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かこくの　ひとびとが　ふくいんを　ききました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5" name="말풍선: 타원형 24">
            <a:extLst>
              <a:ext uri="{FF2B5EF4-FFF2-40B4-BE49-F238E27FC236}">
                <a16:creationId xmlns:a16="http://schemas.microsoft.com/office/drawing/2014/main" id="{844C228A-B50C-300C-D9B6-EC4BF0813463}"/>
              </a:ext>
            </a:extLst>
          </p:cNvPr>
          <p:cNvSpPr/>
          <p:nvPr/>
        </p:nvSpPr>
        <p:spPr bwMode="auto">
          <a:xfrm>
            <a:off x="3727082" y="931961"/>
            <a:ext cx="3516387" cy="2375819"/>
          </a:xfrm>
          <a:prstGeom prst="wedgeEllipseCallout">
            <a:avLst>
              <a:gd name="adj1" fmla="val -60772"/>
              <a:gd name="adj2" fmla="val 465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　であり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しんり　であり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　なのです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999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DC2D9B5-DB2F-D945-2A0B-479C645326B9}"/>
              </a:ext>
            </a:extLst>
          </p:cNvPr>
          <p:cNvGrpSpPr/>
          <p:nvPr/>
        </p:nvGrpSpPr>
        <p:grpSpPr>
          <a:xfrm>
            <a:off x="-523" y="146679"/>
            <a:ext cx="9181035" cy="5850004"/>
            <a:chOff x="-523" y="-199561"/>
            <a:chExt cx="9181035" cy="6196244"/>
          </a:xfrm>
        </p:grpSpPr>
        <p:pic>
          <p:nvPicPr>
            <p:cNvPr id="6" name="그림 5" descr="지도이(가) 표시된 사진&#10;&#10;자동 생성된 설명">
              <a:extLst>
                <a:ext uri="{FF2B5EF4-FFF2-40B4-BE49-F238E27FC236}">
                  <a16:creationId xmlns:a16="http://schemas.microsoft.com/office/drawing/2014/main" id="{FAC7B3BB-2DFA-95B2-C78C-7DA47EC2D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" y="-199561"/>
              <a:ext cx="9175300" cy="619624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E8DEC5-6EF2-0493-04AD-852485D17016}"/>
                </a:ext>
              </a:extLst>
            </p:cNvPr>
            <p:cNvSpPr txBox="1"/>
            <p:nvPr/>
          </p:nvSpPr>
          <p:spPr>
            <a:xfrm>
              <a:off x="-523" y="5654324"/>
              <a:ext cx="459338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100" b="1" dirty="0"/>
                <a:t>출처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https://m.blog.naver.com/esgel/222405986988</a:t>
              </a:r>
            </a:p>
          </p:txBody>
        </p:sp>
      </p:grp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　パウロが　じゅんびされました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92F8A-FCE9-223D-804D-59ACE69EB6B5}"/>
              </a:ext>
            </a:extLst>
          </p:cNvPr>
          <p:cNvSpPr txBox="1"/>
          <p:nvPr/>
        </p:nvSpPr>
        <p:spPr>
          <a:xfrm>
            <a:off x="1475656" y="262389"/>
            <a:ext cx="77713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ふくいんが　まえから　じゅんびされて　　</a:t>
            </a:r>
            <a:endParaRPr kumimoji="1" lang="en-US" altLang="ja-JP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いました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A0438AFF-F93D-635C-A47C-CFAC3D266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01" y="1511264"/>
            <a:ext cx="2902611" cy="4581128"/>
          </a:xfrm>
          <a:prstGeom prst="rect">
            <a:avLst/>
          </a:prstGeom>
        </p:spPr>
      </p:pic>
      <p:sp>
        <p:nvSpPr>
          <p:cNvPr id="9" name="순서도: 연결자 8">
            <a:extLst>
              <a:ext uri="{FF2B5EF4-FFF2-40B4-BE49-F238E27FC236}">
                <a16:creationId xmlns:a16="http://schemas.microsoft.com/office/drawing/2014/main" id="{E49CE3DA-C8C1-1344-F7F2-8A3B58474325}"/>
              </a:ext>
            </a:extLst>
          </p:cNvPr>
          <p:cNvSpPr/>
          <p:nvPr/>
        </p:nvSpPr>
        <p:spPr bwMode="auto">
          <a:xfrm>
            <a:off x="3923928" y="4149080"/>
            <a:ext cx="360040" cy="360040"/>
          </a:xfrm>
          <a:prstGeom prst="flowChartConnector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B0B36B2-72BB-A752-546E-B1FF2A23DBBF}"/>
              </a:ext>
            </a:extLst>
          </p:cNvPr>
          <p:cNvGrpSpPr/>
          <p:nvPr/>
        </p:nvGrpSpPr>
        <p:grpSpPr>
          <a:xfrm>
            <a:off x="4049499" y="2506239"/>
            <a:ext cx="1039790" cy="1716989"/>
            <a:chOff x="4000264" y="2638492"/>
            <a:chExt cx="1039790" cy="171698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D9DC2A5-DD11-9439-AEA5-4BC553EFCCDB}"/>
                </a:ext>
              </a:extLst>
            </p:cNvPr>
            <p:cNvSpPr/>
            <p:nvPr/>
          </p:nvSpPr>
          <p:spPr bwMode="auto">
            <a:xfrm>
              <a:off x="4000264" y="2661595"/>
              <a:ext cx="103684" cy="1693886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순서도: 병합 9">
              <a:extLst>
                <a:ext uri="{FF2B5EF4-FFF2-40B4-BE49-F238E27FC236}">
                  <a16:creationId xmlns:a16="http://schemas.microsoft.com/office/drawing/2014/main" id="{41B3E9D3-93B1-9D89-45F2-99E3DFC2AF91}"/>
                </a:ext>
              </a:extLst>
            </p:cNvPr>
            <p:cNvSpPr/>
            <p:nvPr/>
          </p:nvSpPr>
          <p:spPr bwMode="auto">
            <a:xfrm rot="16200000">
              <a:off x="4172312" y="2477916"/>
              <a:ext cx="707166" cy="1028318"/>
            </a:xfrm>
            <a:prstGeom prst="flowChartMerg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생각 풍선: 구름 모양 21">
            <a:extLst>
              <a:ext uri="{FF2B5EF4-FFF2-40B4-BE49-F238E27FC236}">
                <a16:creationId xmlns:a16="http://schemas.microsoft.com/office/drawing/2014/main" id="{0BEFB5E4-4F7B-75E2-FB5D-927C7275887F}"/>
              </a:ext>
            </a:extLst>
          </p:cNvPr>
          <p:cNvSpPr/>
          <p:nvPr/>
        </p:nvSpPr>
        <p:spPr bwMode="auto">
          <a:xfrm>
            <a:off x="4486126" y="1214330"/>
            <a:ext cx="2080214" cy="1346708"/>
          </a:xfrm>
          <a:prstGeom prst="cloudCallout">
            <a:avLst>
              <a:gd name="adj1" fmla="val 89938"/>
              <a:gd name="adj2" fmla="val -15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コリントへ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52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하늘, 자연, 산이(가) 표시된 사진&#10;&#10;자동 생성된 설명">
            <a:extLst>
              <a:ext uri="{FF2B5EF4-FFF2-40B4-BE49-F238E27FC236}">
                <a16:creationId xmlns:a16="http://schemas.microsoft.com/office/drawing/2014/main" id="{A4DB7E82-ACD5-4513-9A48-67FE3259F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6679"/>
            <a:ext cx="9144000" cy="621772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35448AB-6E2E-52D6-363F-3DE348BE6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18134"/>
            <a:ext cx="9144000" cy="2951226"/>
          </a:xfrm>
          <a:prstGeom prst="rect">
            <a:avLst/>
          </a:prstGeom>
        </p:spPr>
      </p:pic>
      <p:pic>
        <p:nvPicPr>
          <p:cNvPr id="5" name="그림 4" descr="실내이(가) 표시된 사진&#10;&#10;자동 생성된 설명">
            <a:extLst>
              <a:ext uri="{FF2B5EF4-FFF2-40B4-BE49-F238E27FC236}">
                <a16:creationId xmlns:a16="http://schemas.microsoft.com/office/drawing/2014/main" id="{D8558FBE-1A09-1983-7EC0-05C1BF0FC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178"/>
            <a:ext cx="9144000" cy="4635280"/>
          </a:xfrm>
          <a:prstGeom prst="rect">
            <a:avLst/>
          </a:prstGeom>
        </p:spPr>
      </p:pic>
      <p:pic>
        <p:nvPicPr>
          <p:cNvPr id="3" name="그림 2" descr="텍스트, 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2F4CA1EA-EFD4-F20E-36A0-01390C493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74258"/>
            <a:ext cx="6786062" cy="4469351"/>
          </a:xfrm>
          <a:prstGeom prst="rect">
            <a:avLst/>
          </a:prstGeom>
        </p:spPr>
      </p:pic>
      <p:sp>
        <p:nvSpPr>
          <p:cNvPr id="23" name="순서도: 다른 페이지 연결선 22">
            <a:extLst>
              <a:ext uri="{FF2B5EF4-FFF2-40B4-BE49-F238E27FC236}">
                <a16:creationId xmlns:a16="http://schemas.microsoft.com/office/drawing/2014/main" id="{23E55CCE-3244-2A94-41F4-0A06BDF6D6E3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A97A69D3-B1AD-20BD-5E97-971E864486EC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26764" y="5887351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パウロと　ユダヤじんのアクラ、ローマじんのプリスキラが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357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4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</a:t>
            </a: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en-US" altLang="ko-KR" sz="34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34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じゅんびされた　であいでした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926624F0-274F-BFE9-4559-3D52365D9391}"/>
              </a:ext>
            </a:extLst>
          </p:cNvPr>
          <p:cNvSpPr/>
          <p:nvPr/>
        </p:nvSpPr>
        <p:spPr bwMode="auto">
          <a:xfrm>
            <a:off x="2019508" y="3855083"/>
            <a:ext cx="2952328" cy="1803502"/>
          </a:xfrm>
          <a:prstGeom prst="wedgeEllipseCallout">
            <a:avLst>
              <a:gd name="adj1" fmla="val 44316"/>
              <a:gd name="adj2" fmla="val -901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パウロせんせい</a:t>
            </a:r>
            <a:r>
              <a:rPr kumimoji="0" lang="en-US" altLang="ko-KR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わたしたちは</a:t>
            </a:r>
            <a:endParaRPr kumimoji="0" lang="en-US" altLang="ja-JP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　アクラと　</a:t>
            </a:r>
            <a:endParaRPr kumimoji="0" lang="en-US" altLang="ja-JP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プリスキラです</a:t>
            </a: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3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B74906B-E954-D4A0-09EC-0E380B2F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3586"/>
            <a:ext cx="9138787" cy="5080433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186727" y="5903893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アクラの　いえで　いっしょに　てんまくを　つくる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しごとを　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3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99B69D-6B49-3E84-FD54-A8319CCB2A1E}"/>
              </a:ext>
            </a:extLst>
          </p:cNvPr>
          <p:cNvSpPr txBox="1"/>
          <p:nvPr/>
        </p:nvSpPr>
        <p:spPr>
          <a:xfrm>
            <a:off x="1535222" y="235274"/>
            <a:ext cx="7357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じゅんびされた　であいでした</a:t>
            </a:r>
            <a:endParaRPr kumimoji="1" lang="en-US" altLang="ko-KR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18F7B9CE-B09D-DC75-1C18-BC9E47F67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87647"/>
            <a:ext cx="1592468" cy="2517617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E504D542-FD68-9B73-C73F-F19EE08B6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927" y="3575795"/>
            <a:ext cx="1490343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9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alpha val="50000"/>
          </a:schemeClr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41786</TotalTime>
  <Words>522</Words>
  <Application>Microsoft Office PowerPoint</Application>
  <PresentationFormat>画面に合わせる (4:3)</PresentationFormat>
  <Paragraphs>139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HY울릉도B</vt:lpstr>
      <vt:lpstr>ＭＳ Ｐゴシック</vt:lpstr>
      <vt:lpstr>Arial</vt:lpstr>
      <vt:lpstr>굴림</vt:lpstr>
      <vt:lpstr>맑은 고딕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2655</cp:revision>
  <dcterms:created xsi:type="dcterms:W3CDTF">2008-03-21T01:39:31Z</dcterms:created>
  <dcterms:modified xsi:type="dcterms:W3CDTF">2022-05-20T02:57:50Z</dcterms:modified>
</cp:coreProperties>
</file>